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9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parentheses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parentheses</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9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8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order of operations</a:t>
            </a:r>
            <a:r>
              <a:t> related to </a:t>
            </a:r>
            <a:r>
              <a:rPr b="1">
                <a:solidFill>
                  <a:srgbClr val="7030A0"/>
                </a:solidFill>
              </a:rPr>
              <a:t>parentheses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Order of operations</a:t>
            </a:r>
            <a:r>
              <a:t> is related to </a:t>
            </a:r>
            <a:r>
              <a:rPr b="1">
                <a:solidFill>
                  <a:srgbClr val="7030A0"/>
                </a:solidFill>
              </a:rPr>
              <a:t>parentheses</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8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order of operations</a:t>
            </a:r>
            <a:r>
              <a:t> related to </a:t>
            </a:r>
            <a:r>
              <a:rPr b="1">
                <a:solidFill>
                  <a:srgbClr val="7030A0"/>
                </a:solidFill>
              </a:rPr>
              <a:t>parentheses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Order of operations</a:t>
            </a:r>
            <a:r>
              <a:t> is related to </a:t>
            </a:r>
            <a:r>
              <a:rPr b="1">
                <a:solidFill>
                  <a:srgbClr val="7030A0"/>
                </a:solidFill>
              </a:rPr>
              <a:t>parentheses</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8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happen if there were no rules for the </a:t>
            </a:r>
            <a:r>
              <a:rPr b="1">
                <a:solidFill>
                  <a:srgbClr val="7030A0"/>
                </a:solidFill>
              </a:rPr>
              <a:t>order of operations</a:t>
            </a:r>
            <a:r>
              <a:t> in mathematics?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there were no rules for the </a:t>
            </a:r>
            <a:r>
              <a:rPr b="1">
                <a:solidFill>
                  <a:srgbClr val="7030A0"/>
                </a:solidFill>
              </a:rPr>
              <a:t>order of operations</a:t>
            </a:r>
            <a:r>
              <a:t> in math, I think...</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order of operations.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8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8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order of operations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509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order of operations...</a:t>
            </a:r>
            <a:r>
              <a:rPr i="1"/>
              <a:t>
From this visual, I can infer… </a:t>
            </a:r>
            <a:r>
              <a:rPr i="0"/>
              <a:t>(use </a:t>
            </a:r>
            <a:r>
              <a:rPr b="1">
                <a:solidFill>
                  <a:srgbClr val="7030A0"/>
                </a:solidFill>
              </a:rPr>
              <a:t>order of operations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order of operations</a:t>
            </a:r>
            <a:r>
              <a:t>.
Include 3-5 other vocabulary words in your paragraph. You may include the following stems:​
</a:t>
            </a:r>
            <a:r>
              <a:rPr i="1"/>
              <a:t>•   </a:t>
            </a:r>
            <a:r>
              <a:rPr i="1" b="1">
                <a:solidFill>
                  <a:srgbClr val="7030A0"/>
                </a:solidFill>
              </a:rPr>
              <a:t>Order of operations</a:t>
            </a:r>
            <a:r>
              <a:rPr i="1"/>
              <a:t> means...
</a:t>
            </a:r>
            <a:r>
              <a:rPr i="1"/>
              <a:t>•   </a:t>
            </a:r>
            <a:r>
              <a:rPr i="1" b="1">
                <a:solidFill>
                  <a:srgbClr val="7030A0"/>
                </a:solidFill>
              </a:rPr>
              <a:t>Order of operations</a:t>
            </a:r>
            <a:r>
              <a:rPr i="1"/>
              <a:t> is related to </a:t>
            </a:r>
            <a:r>
              <a:rPr i="1" b="1">
                <a:solidFill>
                  <a:srgbClr val="7030A0"/>
                </a:solidFill>
              </a:rPr>
              <a:t>parentheses</a:t>
            </a:r>
            <a:r>
              <a:rPr i="1"/>
              <a:t> because... 
</a:t>
            </a:r>
            <a:r>
              <a:rPr i="1"/>
              <a:t>•   If there were no rules for the </a:t>
            </a:r>
            <a:r>
              <a:rPr i="1" b="1">
                <a:solidFill>
                  <a:srgbClr val="7030A0"/>
                </a:solidFill>
              </a:rPr>
              <a:t>order of operations</a:t>
            </a:r>
            <a:r>
              <a:rPr i="1"/>
              <a:t> in math, I think...</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508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order of operations.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would happen if there were no rules for the order of operations in mathematics? </a:t>
            </a:r>
            <a:r>
              <a:t>
</a:t>
            </a:r>
            <a:r>
              <a:rPr i="1"/>
              <a:t>If there were no rules for the order of operations in math, I think...</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508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9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would happen if there were no rules for the order of operations in mathematics?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508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9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8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9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8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order of operations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Order of operations</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