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55.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numerical pattern</a:t>
            </a:r>
            <a:r>
              <a:t> related to </a:t>
            </a:r>
            <a:r>
              <a:rPr b="1">
                <a:solidFill>
                  <a:srgbClr val="7030A0"/>
                </a:solidFill>
              </a:rPr>
              <a:t>input/output table</a:t>
            </a:r>
            <a:r>
              <a:t>s?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numerical pattern</a:t>
            </a:r>
            <a:r>
              <a:t> is related to </a:t>
            </a:r>
            <a:r>
              <a:rPr b="1">
                <a:solidFill>
                  <a:srgbClr val="7030A0"/>
                </a:solidFill>
              </a:rPr>
              <a:t>input/output table</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numerical pattern</a:t>
            </a:r>
            <a:r>
              <a:t> related to </a:t>
            </a:r>
            <a:r>
              <a:rPr b="1">
                <a:solidFill>
                  <a:srgbClr val="7030A0"/>
                </a:solidFill>
              </a:rPr>
              <a:t>input/output table</a:t>
            </a:r>
            <a:r>
              <a:t>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 related to </a:t>
            </a:r>
            <a:r>
              <a:rPr b="1">
                <a:solidFill>
                  <a:srgbClr val="7030A0"/>
                </a:solidFill>
              </a:rPr>
              <a:t>input/output table</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1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x-coordinate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x-coordinate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1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y-coordinate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y-coordinate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coordinate plane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coordinate plane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numerical pattern</a:t>
            </a:r>
            <a:r>
              <a:t>s help us understand the relationship between x and y coordinates on a </a:t>
            </a:r>
            <a:r>
              <a:rPr b="1">
                <a:solidFill>
                  <a:srgbClr val="7030A0"/>
                </a:solidFill>
              </a:rPr>
              <a:t>coordinate plane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Numerical pattern</a:t>
            </a:r>
            <a:r>
              <a:t>s help us understand the relationship between x and y coordinates on a </a:t>
            </a:r>
            <a:r>
              <a:rPr b="1">
                <a:solidFill>
                  <a:srgbClr val="7030A0"/>
                </a:solidFill>
              </a:rPr>
              <a:t>coordinate plane</a:t>
            </a:r>
            <a:r>
              <a:t> by...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numerical pattern.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numerical pattern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6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numerical pattern...</a:t>
            </a:r>
            <a:r>
              <a:rPr i="1"/>
              <a:t>
From this visual, I can infer… </a:t>
            </a:r>
            <a:r>
              <a:rPr i="0"/>
              <a:t>(use </a:t>
            </a:r>
            <a:r>
              <a:rPr b="1">
                <a:solidFill>
                  <a:srgbClr val="7030A0"/>
                </a:solidFill>
              </a:rPr>
              <a:t>numerical pattern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numerical pattern</a:t>
            </a:r>
            <a:r>
              <a:t>.
Include 3-5 other vocabulary words in your paragraph. You may include the following stems:​
</a:t>
            </a:r>
            <a:r>
              <a:rPr i="1"/>
              <a:t>•   A </a:t>
            </a:r>
            <a:r>
              <a:rPr i="1" b="1">
                <a:solidFill>
                  <a:srgbClr val="7030A0"/>
                </a:solidFill>
              </a:rPr>
              <a:t>numerical pattern</a:t>
            </a:r>
            <a:r>
              <a:rPr i="1"/>
              <a:t> is...
</a:t>
            </a:r>
            <a:r>
              <a:rPr i="1"/>
              <a:t>•   A </a:t>
            </a:r>
            <a:r>
              <a:rPr i="1" b="1">
                <a:solidFill>
                  <a:srgbClr val="7030A0"/>
                </a:solidFill>
              </a:rPr>
              <a:t>numerical pattern</a:t>
            </a:r>
            <a:r>
              <a:rPr i="1"/>
              <a:t> is related to </a:t>
            </a:r>
            <a:r>
              <a:rPr i="1" b="1">
                <a:solidFill>
                  <a:srgbClr val="7030A0"/>
                </a:solidFill>
              </a:rPr>
              <a:t>input/output table</a:t>
            </a:r>
            <a:r>
              <a:rPr i="1"/>
              <a:t>s because...
</a:t>
            </a:r>
            <a:r>
              <a:rPr i="1"/>
              <a:t>•   </a:t>
            </a:r>
            <a:r>
              <a:rPr i="1" b="1">
                <a:solidFill>
                  <a:srgbClr val="7030A0"/>
                </a:solidFill>
              </a:rPr>
              <a:t>Numerical pattern</a:t>
            </a:r>
            <a:r>
              <a:rPr i="1"/>
              <a:t>s help us understand the relationship between x and y coordinates on a </a:t>
            </a:r>
            <a:r>
              <a:rPr i="1" b="1">
                <a:solidFill>
                  <a:srgbClr val="7030A0"/>
                </a:solidFill>
              </a:rPr>
              <a:t>coordinate plane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8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numerical pattern.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numerical patterns help us understand the relationship between x and y coordinates on a coordinate plane? </a:t>
            </a:r>
            <a:r>
              <a:t>
</a:t>
            </a:r>
            <a:r>
              <a:rPr i="1"/>
              <a:t>Numerical patterns help us understand the relationship between x and y coordinates on a coordinate plane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8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6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numerical patterns help us understand the relationship between x and y coordinates on a coordinate plane?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8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6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numerical pattern</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