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7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7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7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should we convert </a:t>
            </a:r>
            <a:r>
              <a:rPr b="1">
                <a:solidFill>
                  <a:srgbClr val="7030A0"/>
                </a:solidFill>
              </a:rPr>
              <a:t>mixed number</a:t>
            </a:r>
            <a:r>
              <a:t>s into </a:t>
            </a:r>
            <a:r>
              <a:rPr b="1">
                <a:solidFill>
                  <a:srgbClr val="7030A0"/>
                </a:solidFill>
              </a:rPr>
              <a:t>improper fraction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Mixed number</a:t>
            </a:r>
            <a:r>
              <a:t>s are converted into </a:t>
            </a:r>
            <a:r>
              <a:rPr b="1">
                <a:solidFill>
                  <a:srgbClr val="7030A0"/>
                </a:solidFill>
              </a:rPr>
              <a:t>improper fraction</a:t>
            </a:r>
            <a:r>
              <a:t>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7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6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7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a:t>
            </a:r>
            <a:r>
              <a:rPr i="1" b="1">
                <a:solidFill>
                  <a:srgbClr val="7030A0"/>
                </a:solidFill>
              </a:rPr>
              <a:t>Mixed number</a:t>
            </a:r>
            <a:r>
              <a:rPr i="1"/>
              <a:t>s are converted into </a:t>
            </a:r>
            <a:r>
              <a:rPr i="1" b="1">
                <a:solidFill>
                  <a:srgbClr val="7030A0"/>
                </a:solidFill>
              </a:rPr>
              <a:t>improper fraction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7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should we convert mixed numbers into improper fractions?</a:t>
            </a:r>
            <a:r>
              <a:t>
</a:t>
            </a:r>
            <a:r>
              <a:rPr i="1"/>
              <a:t>Mixed numbers are converted into improper fractions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7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should we convert mixed numbers into improper fractions?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7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7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