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1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width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Width</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1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length</a:t>
            </a:r>
            <a:r>
              <a:t> different from </a:t>
            </a:r>
            <a:r>
              <a:rPr b="1">
                <a:solidFill>
                  <a:srgbClr val="7030A0"/>
                </a:solidFill>
              </a:rPr>
              <a:t>width</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 different from </a:t>
            </a:r>
            <a:r>
              <a:rPr b="1">
                <a:solidFill>
                  <a:srgbClr val="7030A0"/>
                </a:solidFill>
              </a:rPr>
              <a:t>width</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you find the </a:t>
            </a:r>
            <a:r>
              <a:rPr b="1">
                <a:solidFill>
                  <a:srgbClr val="7030A0"/>
                </a:solidFill>
              </a:rPr>
              <a:t>length</a:t>
            </a:r>
            <a:r>
              <a:t> of your classroom?</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find the </a:t>
            </a:r>
            <a:r>
              <a:rPr b="1">
                <a:solidFill>
                  <a:srgbClr val="7030A0"/>
                </a:solidFill>
              </a:rPr>
              <a:t>length</a:t>
            </a:r>
            <a:r>
              <a:t> of my classroom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133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a:t>
            </a:r>
            <a:r>
              <a:rPr i="1" b="1">
                <a:solidFill>
                  <a:srgbClr val="7030A0"/>
                </a:solidFill>
              </a:rPr>
              <a:t>Length</a:t>
            </a:r>
            <a:r>
              <a:rPr i="1"/>
              <a:t> is...
</a:t>
            </a:r>
            <a:r>
              <a:rPr i="1"/>
              <a:t>•   </a:t>
            </a:r>
            <a:r>
              <a:rPr i="1" b="1">
                <a:solidFill>
                  <a:srgbClr val="7030A0"/>
                </a:solidFill>
              </a:rPr>
              <a:t>Length</a:t>
            </a:r>
            <a:r>
              <a:rPr i="1"/>
              <a:t> is different from </a:t>
            </a:r>
            <a:r>
              <a:rPr i="1" b="1">
                <a:solidFill>
                  <a:srgbClr val="7030A0"/>
                </a:solidFill>
              </a:rPr>
              <a:t>width</a:t>
            </a:r>
            <a:r>
              <a:rPr i="1"/>
              <a:t> because...
</a:t>
            </a:r>
            <a:r>
              <a:rPr i="1"/>
              <a:t>•   I would find the </a:t>
            </a:r>
            <a:r>
              <a:rPr i="1" b="1">
                <a:solidFill>
                  <a:srgbClr val="7030A0"/>
                </a:solidFill>
              </a:rPr>
              <a:t>length</a:t>
            </a:r>
            <a:r>
              <a:rPr i="1"/>
              <a:t> of my classroom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6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you find the length of your classroom?</a:t>
            </a:r>
            <a:r>
              <a:t>
</a:t>
            </a:r>
            <a:r>
              <a:rPr i="1"/>
              <a:t>I would find the length of my classroom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6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13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you find the length of your classroom?</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6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1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1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length</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Length</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