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coordinate plane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coordinate plane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2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input/output table</a:t>
            </a:r>
            <a:r>
              <a:t> related to </a:t>
            </a:r>
            <a:r>
              <a:rPr b="1">
                <a:solidFill>
                  <a:srgbClr val="7030A0"/>
                </a:solidFill>
              </a:rPr>
              <a:t>coordinate plane</a:t>
            </a:r>
            <a:r>
              <a:t>s?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Input/output table</a:t>
            </a:r>
            <a:r>
              <a:t>s is related to </a:t>
            </a:r>
            <a:r>
              <a:rPr b="1">
                <a:solidFill>
                  <a:srgbClr val="7030A0"/>
                </a:solidFill>
              </a:rPr>
              <a:t>coordinate plane</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input/output table</a:t>
            </a:r>
            <a:r>
              <a:t> related to </a:t>
            </a:r>
            <a:r>
              <a:rPr b="1">
                <a:solidFill>
                  <a:srgbClr val="7030A0"/>
                </a:solidFill>
              </a:rPr>
              <a:t>coordinate plane</a:t>
            </a:r>
            <a:r>
              <a:t>s?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Input/output table</a:t>
            </a:r>
            <a:r>
              <a:t>s is related to </a:t>
            </a:r>
            <a:r>
              <a:rPr b="1">
                <a:solidFill>
                  <a:srgbClr val="7030A0"/>
                </a:solidFill>
              </a:rPr>
              <a:t>coordinate plane</a:t>
            </a:r>
            <a:r>
              <a:t>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11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rule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rule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Input/output tables can have more than one </a:t>
            </a:r>
            <a:r>
              <a:rPr b="1">
                <a:solidFill>
                  <a:srgbClr val="7030A0"/>
                </a:solidFill>
              </a:rPr>
              <a:t>rule</a:t>
            </a:r>
            <a:r>
              <a:t>. How could you identify the different </a:t>
            </a:r>
            <a:r>
              <a:rPr b="1">
                <a:solidFill>
                  <a:srgbClr val="7030A0"/>
                </a:solidFill>
              </a:rPr>
              <a:t>rule</a:t>
            </a:r>
            <a:r>
              <a:t>s that apply to </a:t>
            </a:r>
            <a:r>
              <a:rPr b="1">
                <a:solidFill>
                  <a:srgbClr val="7030A0"/>
                </a:solidFill>
              </a:rPr>
              <a:t>input/output table</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identify the different </a:t>
            </a:r>
            <a:r>
              <a:rPr b="1">
                <a:solidFill>
                  <a:srgbClr val="7030A0"/>
                </a:solidFill>
              </a:rPr>
              <a:t>rule</a:t>
            </a:r>
            <a:r>
              <a:t>s that apply to an </a:t>
            </a:r>
            <a:r>
              <a:rPr b="1">
                <a:solidFill>
                  <a:srgbClr val="7030A0"/>
                </a:solidFill>
              </a:rPr>
              <a:t>input/output table</a:t>
            </a:r>
            <a:r>
              <a:t>s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input/output table.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input/output table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2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input/output table...</a:t>
            </a:r>
            <a:r>
              <a:rPr i="1"/>
              <a:t>
From this visual, I can infer… </a:t>
            </a:r>
            <a:r>
              <a:rPr i="0"/>
              <a:t>(use </a:t>
            </a:r>
            <a:r>
              <a:rPr b="1">
                <a:solidFill>
                  <a:srgbClr val="7030A0"/>
                </a:solidFill>
              </a:rPr>
              <a:t>input/output table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input/output table</a:t>
            </a:r>
            <a:r>
              <a:t>.
Include 3-5 other vocabulary words in your paragraph. You may include the following stems:​
</a:t>
            </a:r>
            <a:r>
              <a:rPr i="1"/>
              <a:t>•   An </a:t>
            </a:r>
            <a:r>
              <a:rPr i="1" b="1">
                <a:solidFill>
                  <a:srgbClr val="7030A0"/>
                </a:solidFill>
              </a:rPr>
              <a:t>input/output table</a:t>
            </a:r>
            <a:r>
              <a:rPr i="1"/>
              <a:t> is...
</a:t>
            </a:r>
            <a:r>
              <a:rPr i="1"/>
              <a:t>•   </a:t>
            </a:r>
            <a:r>
              <a:rPr i="1" b="1">
                <a:solidFill>
                  <a:srgbClr val="7030A0"/>
                </a:solidFill>
              </a:rPr>
              <a:t>Input/output table</a:t>
            </a:r>
            <a:r>
              <a:rPr i="1"/>
              <a:t>s is related to </a:t>
            </a:r>
            <a:r>
              <a:rPr i="1" b="1">
                <a:solidFill>
                  <a:srgbClr val="7030A0"/>
                </a:solidFill>
              </a:rPr>
              <a:t>coordinate plane</a:t>
            </a:r>
            <a:r>
              <a:rPr i="1"/>
              <a:t>s because...
</a:t>
            </a:r>
            <a:r>
              <a:rPr i="1"/>
              <a:t>•   You could identify the different </a:t>
            </a:r>
            <a:r>
              <a:rPr i="1" b="1">
                <a:solidFill>
                  <a:srgbClr val="7030A0"/>
                </a:solidFill>
              </a:rPr>
              <a:t>rule</a:t>
            </a:r>
            <a:r>
              <a:rPr i="1"/>
              <a:t>s that apply to an </a:t>
            </a:r>
            <a:r>
              <a:rPr i="1" b="1">
                <a:solidFill>
                  <a:srgbClr val="7030A0"/>
                </a:solidFill>
              </a:rPr>
              <a:t>input/output table</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6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input/output table.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Input/output tables can have more than one rule. How could you identify the different rules that apply to input/output tables?</a:t>
            </a:r>
            <a:r>
              <a:t>
</a:t>
            </a:r>
            <a:r>
              <a:rPr i="1"/>
              <a:t>You could identify the different rules that apply to an input/output tables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6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2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Input/output tables can have more than one rule. How could you identify the different rules that apply to input/output tables?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input/output table</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input/output table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