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8.png"/><Relationship Id="rId24" Type="http://schemas.openxmlformats.org/officeDocument/2006/relationships/image" Target="../media/image28.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inequality</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5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5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related to the phrases "</a:t>
            </a:r>
            <a:r>
              <a:rPr b="1">
                <a:solidFill>
                  <a:srgbClr val="7030A0"/>
                </a:solidFill>
              </a:rPr>
              <a:t>greater than</a:t>
            </a:r>
            <a:r>
              <a:t>" and "</a:t>
            </a:r>
            <a:r>
              <a:rPr b="1">
                <a:solidFill>
                  <a:srgbClr val="7030A0"/>
                </a:solidFill>
              </a:rPr>
              <a:t>less than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related to the phrases "</a:t>
            </a:r>
            <a:r>
              <a:rPr b="1">
                <a:solidFill>
                  <a:srgbClr val="7030A0"/>
                </a:solidFill>
              </a:rPr>
              <a:t>greater than</a:t>
            </a:r>
            <a:r>
              <a:t>" and "</a:t>
            </a:r>
            <a:r>
              <a:rPr b="1">
                <a:solidFill>
                  <a:srgbClr val="7030A0"/>
                </a:solidFill>
              </a:rPr>
              <a:t>less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7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7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related to the phrases "</a:t>
            </a:r>
            <a:r>
              <a:rPr b="1">
                <a:solidFill>
                  <a:srgbClr val="7030A0"/>
                </a:solidFill>
              </a:rPr>
              <a:t>greater than</a:t>
            </a:r>
            <a:r>
              <a:t>" and "</a:t>
            </a:r>
            <a:r>
              <a:rPr b="1">
                <a:solidFill>
                  <a:srgbClr val="7030A0"/>
                </a:solidFill>
              </a:rPr>
              <a:t>less than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related to the phrases "</a:t>
            </a:r>
            <a:r>
              <a:rPr b="1">
                <a:solidFill>
                  <a:srgbClr val="7030A0"/>
                </a:solidFill>
              </a:rPr>
              <a:t>greater than</a:t>
            </a:r>
            <a:r>
              <a:t>" and "</a:t>
            </a:r>
            <a:r>
              <a:rPr b="1">
                <a:solidFill>
                  <a:srgbClr val="7030A0"/>
                </a:solidFill>
              </a:rPr>
              <a:t>less than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inequality</a:t>
            </a:r>
            <a:r>
              <a:t> related to the phrases "</a:t>
            </a:r>
            <a:r>
              <a:rPr b="1">
                <a:solidFill>
                  <a:srgbClr val="7030A0"/>
                </a:solidFill>
              </a:rPr>
              <a:t>greater than</a:t>
            </a:r>
            <a:r>
              <a:t>" and "</a:t>
            </a:r>
            <a:r>
              <a:rPr b="1">
                <a:solidFill>
                  <a:srgbClr val="7030A0"/>
                </a:solidFill>
              </a:rPr>
              <a:t>less than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 related to the phrases "</a:t>
            </a:r>
            <a:r>
              <a:rPr b="1">
                <a:solidFill>
                  <a:srgbClr val="7030A0"/>
                </a:solidFill>
              </a:rPr>
              <a:t>greater than</a:t>
            </a:r>
            <a:r>
              <a:t>" and "</a:t>
            </a:r>
            <a:r>
              <a:rPr b="1">
                <a:solidFill>
                  <a:srgbClr val="7030A0"/>
                </a:solidFill>
              </a:rPr>
              <a:t>less than</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an </a:t>
            </a:r>
            <a:r>
              <a:rPr b="1">
                <a:solidFill>
                  <a:srgbClr val="7030A0"/>
                </a:solidFill>
              </a:rPr>
              <a:t>inequality</a:t>
            </a:r>
            <a:r>
              <a:t> to compare two fractions?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use an </a:t>
            </a:r>
            <a:r>
              <a:rPr b="1">
                <a:solidFill>
                  <a:srgbClr val="7030A0"/>
                </a:solidFill>
              </a:rPr>
              <a:t>inequality</a:t>
            </a:r>
            <a:r>
              <a:t> to compare two fractions by...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5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507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a:t>
            </a:r>
            <a:r>
              <a:rPr i="1" b="1">
                <a:solidFill>
                  <a:srgbClr val="7030A0"/>
                </a:solidFill>
              </a:rPr>
              <a:t>inequality</a:t>
            </a:r>
            <a:r>
              <a:rPr i="1"/>
              <a:t> is...
</a:t>
            </a:r>
            <a:r>
              <a:rPr i="1"/>
              <a:t>•   An </a:t>
            </a:r>
            <a:r>
              <a:rPr i="1" b="1">
                <a:solidFill>
                  <a:srgbClr val="7030A0"/>
                </a:solidFill>
              </a:rPr>
              <a:t>inequality</a:t>
            </a:r>
            <a:r>
              <a:rPr i="1"/>
              <a:t> is related to the phrases "</a:t>
            </a:r>
            <a:r>
              <a:rPr i="1" b="1">
                <a:solidFill>
                  <a:srgbClr val="7030A0"/>
                </a:solidFill>
              </a:rPr>
              <a:t>greater than</a:t>
            </a:r>
            <a:r>
              <a:rPr i="1"/>
              <a:t>" and "</a:t>
            </a:r>
            <a:r>
              <a:rPr i="1" b="1">
                <a:solidFill>
                  <a:srgbClr val="7030A0"/>
                </a:solidFill>
              </a:rPr>
              <a:t>less than</a:t>
            </a:r>
            <a:r>
              <a:rPr i="1"/>
              <a:t>" because...
</a:t>
            </a:r>
            <a:r>
              <a:rPr i="1"/>
              <a:t>•   I can use an </a:t>
            </a:r>
            <a:r>
              <a:rPr i="1" b="1">
                <a:solidFill>
                  <a:srgbClr val="7030A0"/>
                </a:solidFill>
              </a:rPr>
              <a:t>inequality</a:t>
            </a:r>
            <a:r>
              <a:rPr i="1"/>
              <a:t> to compare two fractions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506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inequality.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an inequality related to the phrases "greater than" and "less than"?</a:t>
            </a:r>
            <a:r>
              <a:t>
</a:t>
            </a:r>
            <a:r>
              <a:rPr i="1"/>
              <a:t>An inequality is related to the phrases "greater than" and "less than"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506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505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507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use an inequality to compare two fractions?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506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5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7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5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7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