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11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afecta cambiar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de una figura su área?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Cambiar 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de una figura puede afectar su área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1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cambiar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una figura su área?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Cambiar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una figura puede afectar su área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Cambiar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de una figura puede afectar su área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1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afecta cambiar el ancho de una figura su área?</a:t>
            </a:r>
            <a:r>
              <a:t>
</a:t>
            </a:r>
            <a:r>
              <a:rPr i="1"/>
              <a:t>Cambiar el ancho de una figura puede afectar su área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afecta cambiar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de una figura su área?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11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