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3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9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fracción de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fracción de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podrías saber si una fracción ya está en </a:t>
            </a:r>
            <a:r>
              <a:rPr b="1" sz="2000">
                <a:solidFill>
                  <a:srgbClr val="7030A0"/>
                </a:solidFill>
              </a:rPr>
              <a:t>forma simplificada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podría saber si una fracción ya está en </a:t>
            </a:r>
            <a:r>
              <a:rPr b="1" sz="2000" i="1">
                <a:solidFill>
                  <a:srgbClr val="7030A0"/>
                </a:solidFill>
              </a:rPr>
              <a:t>forma simplificada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saber si una fracción ya está en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saber si una fracción ya está en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simplificada.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9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9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simplificada...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es...
</a:t>
            </a:r>
            <a:r>
              <a:rPr i="1"/>
              <a:t>•   Una fracción de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fracción equivalente</a:t>
            </a:r>
            <a:r>
              <a:rPr i="1"/>
              <a:t> porque...
</a:t>
            </a:r>
            <a:r>
              <a:rPr i="1"/>
              <a:t>•   Yo podría saber si una fracción ya está en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9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simplificada.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saber si una fracción ya está en forma simplificada?</a:t>
            </a:r>
            <a:r>
              <a:t>
</a:t>
            </a:r>
            <a:r>
              <a:rPr i="1"/>
              <a:t>Yo podría saber si una fracción ya está en forma simplificada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podrías saber si una fracción ya está en </a:t>
            </a:r>
            <a:r>
              <a:rPr b="1" sz="2800">
                <a:solidFill>
                  <a:srgbClr val="7030A0"/>
                </a:solidFill>
              </a:rPr>
              <a:t>forma simplificada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9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