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 diferente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dinero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dinero?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dinero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 diferente de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Yo creo que es importante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dinero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ahorrar dinero?</a:t>
            </a:r>
            <a:r>
              <a:t>
</a:t>
            </a:r>
            <a:r>
              <a:rPr i="1"/>
              <a:t>Yo creo que es importante ahorrar dinero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