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M4e08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M4e03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notación desarrollada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notación desarrollada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M4e03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M4e08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notación desarrollada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notación desarrollada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M4e09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redondeo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redondeo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</a:t>
            </a:r>
            <a:r>
              <a:rPr b="1" sz="2000">
                <a:solidFill>
                  <a:srgbClr val="7030A0"/>
                </a:solidFill>
              </a:rPr>
              <a:t>redondeas</a:t>
            </a:r>
            <a:r>
              <a:rPr b="1" sz="2000"/>
              <a:t> un número basándote en su valor posicional?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/>
            </a:r>
            <a:r>
              <a:rPr b="1" sz="2000" i="1">
                <a:solidFill>
                  <a:srgbClr val="7030A0"/>
                </a:solidFill>
              </a:rPr>
              <a:t>Redondeas</a:t>
            </a:r>
            <a:r>
              <a:rPr i="1"/>
              <a:t> un número basándote en su valor posicional al...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M4e08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M4e03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M4e09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M4e08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</a:t>
            </a:r>
            <a:r>
              <a:rPr b="1">
                <a:solidFill>
                  <a:srgbClr val="7030A0"/>
                </a:solidFill>
              </a:rPr>
              <a:t>redondeas</a:t>
            </a:r>
            <a:r>
              <a:t> un número basándote en su valor posicional?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Redondeas</a:t>
            </a:r>
            <a:r>
              <a:t> un número basándote en su valor posicional al...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valor de posición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valor de posición.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8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M4e08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M4e08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8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M4e03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M4e092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valor de posición...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valor de posición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valor de posición</a:t>
            </a:r>
            <a:r>
              <a:rPr i="1"/>
              <a:t> es...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valor de posición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notación desarrollada</a:t>
            </a:r>
            <a:r>
              <a:rPr i="1"/>
              <a:t> porque...
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Redondeas</a:t>
            </a:r>
            <a:r>
              <a:rPr i="1"/>
              <a:t> un número basándote en su valor posicional al...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M4e08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valor de posición.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redondeas un número basándote en su valor posicional?</a:t>
            </a:r>
            <a:r>
              <a:t>
</a:t>
            </a:r>
            <a:r>
              <a:rPr i="1"/>
              <a:t>Redondeas un número basándote en su valor posicional al...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M4e08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M4e03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M4e09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</a:t>
            </a:r>
            <a:r>
              <a:rPr b="1" sz="2800">
                <a:solidFill>
                  <a:srgbClr val="7030A0"/>
                </a:solidFill>
              </a:rPr>
              <a:t>redondeas</a:t>
            </a:r>
            <a:r>
              <a:rPr b="1" sz="2800"/>
              <a:t> un número basándote en su valor posicional?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M4e08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M4e03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M4e09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8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4e09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