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6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8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7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1,000 más cercano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1,000 más cercano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6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7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de los "1,</a:t>
            </a:r>
            <a:r>
              <a:rPr b="1">
                <a:solidFill>
                  <a:srgbClr val="7030A0"/>
                </a:solidFill>
              </a:rPr>
              <a:t>000 más cercano</a:t>
            </a:r>
            <a:r>
              <a:t>s"?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 diferente de "1,</a:t>
            </a:r>
            <a:r>
              <a:rPr b="1">
                <a:solidFill>
                  <a:srgbClr val="7030A0"/>
                </a:solidFill>
              </a:rPr>
              <a:t>000 más cercano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1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redondeamos los números al 100 (centenar) más cercano al encontrar </a:t>
            </a:r>
            <a:r>
              <a:rPr b="1" sz="2000">
                <a:solidFill>
                  <a:srgbClr val="7030A0"/>
                </a:solidFill>
              </a:rPr>
              <a:t>suma</a:t>
            </a:r>
            <a:r>
              <a:rPr b="1" sz="2000"/>
              <a:t>s y </a:t>
            </a:r>
            <a:r>
              <a:rPr b="1" sz="2000">
                <a:solidFill>
                  <a:srgbClr val="7030A0"/>
                </a:solidFill>
              </a:rPr>
              <a:t>diferencia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redondeamos al 100 (centenar) más cercano al encontrar </a:t>
            </a:r>
            <a:r>
              <a:rPr b="1" sz="2000" i="1">
                <a:solidFill>
                  <a:srgbClr val="7030A0"/>
                </a:solidFill>
              </a:rPr>
              <a:t>suma</a:t>
            </a:r>
            <a:r>
              <a:rPr i="1"/>
              <a:t>s y </a:t>
            </a:r>
            <a:r>
              <a:rPr b="1" sz="2000" i="1">
                <a:solidFill>
                  <a:srgbClr val="7030A0"/>
                </a:solidFill>
              </a:rPr>
              <a:t>diferencia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redondeamos los números al 100 (centenar) más cercano al encontrar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s y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redondeamos al 100 (centenar) más cercano al encontrar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s y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100 más cercano.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9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4e02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4e104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100 más cercano...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es diferente de "1,</a:t>
            </a:r>
            <a:r>
              <a:rPr i="1" b="1">
                <a:solidFill>
                  <a:srgbClr val="7030A0"/>
                </a:solidFill>
              </a:rPr>
              <a:t>000 más cercano</a:t>
            </a:r>
            <a:r>
              <a:rPr i="1"/>
              <a:t>" porque...
</a:t>
            </a:r>
            <a:r>
              <a:rPr i="1"/>
              <a:t>•   Yo creo que redondeamos al 100 (centenar) más cercano al encontrar </a:t>
            </a:r>
            <a:r>
              <a:rPr i="1" b="1">
                <a:solidFill>
                  <a:srgbClr val="7030A0"/>
                </a:solidFill>
              </a:rPr>
              <a:t>suma</a:t>
            </a:r>
            <a:r>
              <a:rPr i="1"/>
              <a:t>s y </a:t>
            </a:r>
            <a:r>
              <a:rPr i="1" b="1">
                <a:solidFill>
                  <a:srgbClr val="7030A0"/>
                </a:solidFill>
              </a:rPr>
              <a:t>diferencia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100 más cercano.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redondeamos los números al 100 (centenar) más cercano al encontrar sumas y diferencias?</a:t>
            </a:r>
            <a:r>
              <a:t>
</a:t>
            </a:r>
            <a:r>
              <a:rPr i="1"/>
              <a:t>Yo creo que redondeamos al 100 (centenar) más cercano al encontrar sumas y diferencias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redondeamos los números al 100 (centenar) más cercano al encontrar </a:t>
            </a:r>
            <a:r>
              <a:rPr b="1" sz="2800">
                <a:solidFill>
                  <a:srgbClr val="7030A0"/>
                </a:solidFill>
              </a:rPr>
              <a:t>suma</a:t>
            </a:r>
            <a:r>
              <a:rPr b="1" sz="2800"/>
              <a:t>s y </a:t>
            </a:r>
            <a:r>
              <a:rPr b="1" sz="2800">
                <a:solidFill>
                  <a:srgbClr val="7030A0"/>
                </a:solidFill>
              </a:rPr>
              <a:t>diferencia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