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5.png"/><Relationship Id="rId22" Type="http://schemas.openxmlformats.org/officeDocument/2006/relationships/image" Target="../media/image56.png"/><Relationship Id="rId23" Type="http://schemas.openxmlformats.org/officeDocument/2006/relationships/image" Target="../media/image57.png"/><Relationship Id="rId24" Type="http://schemas.openxmlformats.org/officeDocument/2006/relationships/image" Target="../media/image58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0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0.xml"/><Relationship Id="rId8" Type="http://schemas.openxmlformats.org/officeDocument/2006/relationships/image" Target="../media/image62.png"/><Relationship Id="rId9" Type="http://schemas.openxmlformats.org/officeDocument/2006/relationships/image" Target="../media/image45.pn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4e049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una </a:t>
            </a:r>
            <a:r>
              <a:rPr b="1">
                <a:solidFill>
                  <a:srgbClr val="7030A0"/>
                </a:solidFill>
              </a:rPr>
              <a:t>fracción impropia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fracción impropia</a:t>
            </a:r>
            <a:r>
              <a:t> es...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M4e049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M4e066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¿En qué se diferencia un </a:t>
            </a:r>
            <a:r>
              <a:rPr b="1">
                <a:solidFill>
                  <a:srgbClr val="7030A0"/>
                </a:solidFill>
              </a:rPr>
              <a:t>número mixto</a:t>
            </a:r>
            <a:r>
              <a:t> de una </a:t>
            </a:r>
            <a:r>
              <a:rPr b="1">
                <a:solidFill>
                  <a:srgbClr val="7030A0"/>
                </a:solidFill>
              </a:rPr>
              <a:t>fracción impropia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número mixto</a:t>
            </a:r>
            <a:r>
              <a:t> es diferente de una </a:t>
            </a:r>
            <a:r>
              <a:rPr b="1">
                <a:solidFill>
                  <a:srgbClr val="7030A0"/>
                </a:solidFill>
              </a:rPr>
              <a:t>fracción impropia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¿Cómo puedes sumar y restar </a:t>
            </a:r>
            <a:r>
              <a:rPr b="1" sz="2000">
                <a:solidFill>
                  <a:srgbClr val="7030A0"/>
                </a:solidFill>
              </a:rPr>
              <a:t>números mixtos</a:t>
            </a:r>
            <a:r>
              <a:rPr b="1" sz="20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Yo puedo sumar y restar </a:t>
            </a:r>
            <a:r>
              <a:rPr b="1" sz="2000" i="1">
                <a:solidFill>
                  <a:srgbClr val="7030A0"/>
                </a:solidFill>
              </a:rPr>
              <a:t>números mixtos</a:t>
            </a:r>
            <a:r>
              <a:rPr i="1"/>
              <a:t> por...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M4e066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M4e049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No estoy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Bastante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Completamente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¿Qué tan preparado estás para responder a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4e066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puedes sumar y restar </a:t>
            </a:r>
            <a:r>
              <a:rPr b="1">
                <a:solidFill>
                  <a:srgbClr val="7030A0"/>
                </a:solidFill>
              </a:rPr>
              <a:t>números mixtos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Yo puedo sumar y restar </a:t>
            </a:r>
            <a:r>
              <a:rPr b="1">
                <a:solidFill>
                  <a:srgbClr val="7030A0"/>
                </a:solidFill>
              </a:rPr>
              <a:t>números mixtos</a:t>
            </a:r>
            <a:r>
              <a:t> por...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¡Dibújalo!</a:t>
            </a:r>
            <a:r>
              <a:rPr sz="2000"/>
              <a:t>
Pide a los estudiantes que dibujen la palabra del vocabulario y la etiqueten con términos clave de la lección para reforzar su comprensión y vocabulario académico.
</a:t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
</a:t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06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Dibújalo!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</a:t>
            </a:r>
            <a:r>
              <a:rPr b="1">
                <a:solidFill>
                  <a:srgbClr val="7030A0"/>
                </a:solidFill>
              </a:rPr>
              <a:t>número mixto</a:t>
            </a:r>
            <a:r>
              <a:t>. Label your visual with the terms: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6659">
                <a:solidFill>
                  <a:srgbClr val="7030A0"/>
                </a:solidFill>
              </a:defRPr>
            </a:pPr>
            <a:r>
              <a:t>número mixto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06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número mixto.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066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4e066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4e066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066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número mixto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M4e049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06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número mixto...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número mixto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06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06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número mixto</a:t>
            </a:r>
            <a:r>
              <a:t>.
Incluye otras 3-5 palabras de vocabulario en tu párrafo. Puedes incluir los siguientes inicios de oración:​
​</a:t>
            </a:r>
            <a:r>
              <a:rPr i="1"/>
              <a:t>•   Un </a:t>
            </a:r>
            <a:r>
              <a:rPr i="1" b="1">
                <a:solidFill>
                  <a:srgbClr val="7030A0"/>
                </a:solidFill>
              </a:rPr>
              <a:t>número mixto</a:t>
            </a:r>
            <a:r>
              <a:rPr i="1"/>
              <a:t> es...
</a:t>
            </a:r>
            <a:r>
              <a:rPr i="1"/>
              <a:t>•   Un </a:t>
            </a:r>
            <a:r>
              <a:rPr i="1" b="1">
                <a:solidFill>
                  <a:srgbClr val="7030A0"/>
                </a:solidFill>
              </a:rPr>
              <a:t>número mixto</a:t>
            </a:r>
            <a:r>
              <a:rPr i="1"/>
              <a:t> es diferente de una </a:t>
            </a:r>
            <a:r>
              <a:rPr i="1" b="1">
                <a:solidFill>
                  <a:srgbClr val="7030A0"/>
                </a:solidFill>
              </a:rPr>
              <a:t>fracción impropia</a:t>
            </a:r>
            <a:r>
              <a:rPr i="1"/>
              <a:t> porque...
</a:t>
            </a:r>
            <a:r>
              <a:rPr i="1"/>
              <a:t>•   Yo puedo sumar y restar </a:t>
            </a:r>
            <a:r>
              <a:rPr i="1" b="1">
                <a:solidFill>
                  <a:srgbClr val="7030A0"/>
                </a:solidFill>
              </a:rPr>
              <a:t>números mixtos</a:t>
            </a:r>
            <a:r>
              <a:rPr i="1"/>
              <a:t> por...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Acomodaciones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Haz que los estudiantes </a:t>
            </a:r>
            <a:r>
              <a:rPr b="1" sz="1800"/>
              <a:t>repitan las palabras de vocabulario</a:t>
            </a:r>
            <a:r>
              <a:rPr sz="1800"/>
              <a:t> después de ti, pronunciándolas </a:t>
            </a:r>
            <a:r>
              <a:rPr b="1" sz="1800"/>
              <a:t>juntos como clase</a:t>
            </a:r>
            <a:r>
              <a:rPr sz="1800"/>
              <a:t>. Es aún más efectivo para los principiantes si </a:t>
            </a:r>
            <a:r>
              <a:rPr b="1" sz="1800"/>
              <a:t>divides cada sílaba</a:t>
            </a:r>
            <a:r>
              <a:rPr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M4e066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número mixto.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¿Cómo puedes sumar y restar números mixtos?</a:t>
            </a:r>
            <a:r>
              <a:t>
</a:t>
            </a:r>
            <a:r>
              <a:rPr i="1"/>
              <a:t>Yo puedo sumar y restar números mixtos por...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M4e066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M4e049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907024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¿Cómo puedes sumar y restar </a:t>
            </a:r>
            <a:r>
              <a:rPr b="1" sz="2800">
                <a:solidFill>
                  <a:srgbClr val="7030A0"/>
                </a:solidFill>
              </a:rPr>
              <a:t>números mixtos</a:t>
            </a:r>
            <a:r>
              <a:rPr b="1" sz="28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M4e066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M4e049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066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049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M4e066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 </a:t>
            </a:r>
            <a:r>
              <a:rPr b="1">
                <a:solidFill>
                  <a:srgbClr val="7030A0"/>
                </a:solidFill>
              </a:rPr>
              <a:t>número mixto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número mixto</a:t>
            </a:r>
            <a:r>
              <a:t> es...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