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1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1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6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está relacionado con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son algunas ventajas y desventajas de tomar un </a:t>
            </a:r>
            <a:r>
              <a:rPr b="1" sz="2000">
                <a:solidFill>
                  <a:srgbClr val="7030A0"/>
                </a:solidFill>
              </a:rPr>
              <a:t>préstamo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Algunas ventajas de sacar un </a:t>
            </a:r>
            <a:r>
              <a:rPr b="1" sz="2000" i="1">
                <a:solidFill>
                  <a:srgbClr val="7030A0"/>
                </a:solidFill>
              </a:rPr>
              <a:t>préstamo</a:t>
            </a:r>
            <a:r>
              <a:rPr i="1"/>
              <a:t> son...
Algunas desventajas de sacar de </a:t>
            </a:r>
            <a:r>
              <a:rPr b="1" sz="2000" i="1">
                <a:solidFill>
                  <a:srgbClr val="7030A0"/>
                </a:solidFill>
              </a:rPr>
              <a:t>préstamo</a:t>
            </a:r>
            <a:r>
              <a:rPr i="1"/>
              <a:t> son...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6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6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ventajas y desventajas de tomar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ventajas de sacar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son...
Algunas desventajas de sacar de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préstamo/prestar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préstamo/prestar.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préstamo/prestar...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está relacionado con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 ...
</a:t>
            </a:r>
            <a:r>
              <a:rPr i="1"/>
              <a:t>•   Algunas ventajas de sacar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son...
Algunas desventajas de sacar de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son...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préstamo/prestar.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ventajas y desventajas de tomar un préstamo?</a:t>
            </a:r>
            <a:r>
              <a:t>
</a:t>
            </a:r>
            <a:r>
              <a:rPr i="1"/>
              <a:t>Algunas ventajas de sacar un préstamo son...
Algunas desventajas de sacar de préstamo son...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6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son algunas ventajas y desventajas de tomar un </a:t>
            </a:r>
            <a:r>
              <a:rPr b="1" sz="2800">
                <a:solidFill>
                  <a:srgbClr val="7030A0"/>
                </a:solidFill>
              </a:rPr>
              <a:t>préstamo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6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6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