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para comparar los tamaños de diferentes objetos?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usar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para comparar los tamaños de diferentes objetos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para comparar los tamaños de diferentes objetos?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usar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para comparar los tamaños de diferentes objetos por...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 la altura porque...
</a:t>
            </a:r>
            <a:r>
              <a:rPr i="1"/>
              <a:t>•   Puedo usar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para comparar los tamaños de diferentes objetos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la longitud para comparar los tamaños de diferentes objetos?</a:t>
            </a:r>
            <a:r>
              <a:t>
</a:t>
            </a:r>
            <a:r>
              <a:rPr i="1"/>
              <a:t>Puedo usar la longitud para comparar los tamaños de diferentes objetos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para comparar los tamaños de diferentes objetos?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M4e05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la altura?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 la altura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