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4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4e054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significa...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8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4e082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4e054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con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está relacionada con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8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4e082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4e054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con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está relacionada con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8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es importante saber sobre el </a:t>
            </a:r>
            <a:r>
              <a:rPr b="1" sz="2000">
                <a:solidFill>
                  <a:srgbClr val="7030A0"/>
                </a:solidFill>
              </a:rPr>
              <a:t>valor de posición</a:t>
            </a:r>
            <a:r>
              <a:rPr b="1" sz="2000"/>
              <a:t> al ordenar los números de </a:t>
            </a:r>
            <a:r>
              <a:rPr b="1" sz="2000">
                <a:solidFill>
                  <a:srgbClr val="7030A0"/>
                </a:solidFill>
              </a:rPr>
              <a:t>menor a mayor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es importante saber sobre el </a:t>
            </a:r>
            <a:r>
              <a:rPr b="1" sz="2000" i="1">
                <a:solidFill>
                  <a:srgbClr val="7030A0"/>
                </a:solidFill>
              </a:rPr>
              <a:t>valor de posición</a:t>
            </a:r>
            <a:r>
              <a:rPr i="1"/>
              <a:t> al ordenar los números de </a:t>
            </a:r>
            <a:r>
              <a:rPr b="1" sz="2000" i="1">
                <a:solidFill>
                  <a:srgbClr val="7030A0"/>
                </a:solidFill>
              </a:rPr>
              <a:t>menor a mayor</a:t>
            </a:r>
            <a:r>
              <a:rPr i="1"/>
              <a:t> es importante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4e05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4e08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4e08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5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es importante saber sobre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al ordenar los números de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es importante saber sobre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al ordenar los números de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 es importante porque...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menor a mayor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menor a mayor.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4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5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5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4e08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4e08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menor a mayor...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frase "</a:t>
            </a:r>
            <a:r>
              <a:rPr i="1" b="1">
                <a:solidFill>
                  <a:srgbClr val="7030A0"/>
                </a:solidFill>
              </a:rPr>
              <a:t>menor a mayor</a:t>
            </a:r>
            <a:r>
              <a:rPr i="1"/>
              <a:t>" significa...
</a:t>
            </a:r>
            <a:r>
              <a:rPr i="1"/>
              <a:t>•   La frase "</a:t>
            </a:r>
            <a:r>
              <a:rPr i="1" b="1">
                <a:solidFill>
                  <a:srgbClr val="7030A0"/>
                </a:solidFill>
              </a:rPr>
              <a:t>menor a mayor</a:t>
            </a:r>
            <a:r>
              <a:rPr i="1"/>
              <a:t>" está relacionada con el </a:t>
            </a:r>
            <a:r>
              <a:rPr i="1" b="1">
                <a:solidFill>
                  <a:srgbClr val="7030A0"/>
                </a:solidFill>
              </a:rPr>
              <a:t>valor de posición</a:t>
            </a:r>
            <a:r>
              <a:rPr i="1"/>
              <a:t> porque ...
</a:t>
            </a:r>
            <a:r>
              <a:rPr i="1"/>
              <a:t>•   Yo creo que es importante saber sobre el </a:t>
            </a:r>
            <a:r>
              <a:rPr i="1" b="1">
                <a:solidFill>
                  <a:srgbClr val="7030A0"/>
                </a:solidFill>
              </a:rPr>
              <a:t>valor de posición</a:t>
            </a:r>
            <a:r>
              <a:rPr i="1"/>
              <a:t> al ordenar los números de </a:t>
            </a:r>
            <a:r>
              <a:rPr i="1" b="1">
                <a:solidFill>
                  <a:srgbClr val="7030A0"/>
                </a:solidFill>
              </a:rPr>
              <a:t>menor a mayor</a:t>
            </a:r>
            <a:r>
              <a:rPr i="1"/>
              <a:t> es importante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4e05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menor a mayor.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es importante saber sobre el valor de posición al ordenar los números de menor a mayor?</a:t>
            </a:r>
            <a:r>
              <a:t>
</a:t>
            </a:r>
            <a:r>
              <a:rPr i="1"/>
              <a:t>Yo creo que es importante saber sobre el valor de posición al ordenar los números de menor a mayor es importante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4e05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4e08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4e08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es importante saber sobre el </a:t>
            </a:r>
            <a:r>
              <a:rPr b="1" sz="2800">
                <a:solidFill>
                  <a:srgbClr val="7030A0"/>
                </a:solidFill>
              </a:rPr>
              <a:t>valor de posición</a:t>
            </a:r>
            <a:r>
              <a:rPr b="1" sz="2800"/>
              <a:t> al ordenar los números de </a:t>
            </a:r>
            <a:r>
              <a:rPr b="1" sz="2800">
                <a:solidFill>
                  <a:srgbClr val="7030A0"/>
                </a:solidFill>
              </a:rPr>
              <a:t>menor a mayor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4e05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4e08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4e08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8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8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