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4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mayor a meno</a:t>
            </a:r>
            <a:r>
              <a:t>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</a:t>
            </a:r>
            <a:r>
              <a:t>r significa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4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decimal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decimal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decimales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 utilizando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números decimales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utilizando 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4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2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</a:t>
            </a:r>
            <a:r>
              <a:rPr i="1"/>
              <a:t>r significa 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porque ...
</a:t>
            </a:r>
            <a:r>
              <a:rPr i="1"/>
              <a:t>•   Yo puedo organizar números decimales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utilizando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decimales de mayor a menor utilizando la notación desarrollada?</a:t>
            </a:r>
            <a:r>
              <a:t>
</a:t>
            </a:r>
            <a:r>
              <a:rPr i="1"/>
              <a:t>Yo puedo organizar números decimales de mayor a menor utilizando la notación desarrollada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decimales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 utilizando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