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8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4e082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4e03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 está relacionada con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puedes usar la </a:t>
            </a:r>
            <a:r>
              <a:rPr b="1" sz="2000">
                <a:solidFill>
                  <a:srgbClr val="7030A0"/>
                </a:solidFill>
              </a:rPr>
              <a:t>notación desarrollada</a:t>
            </a:r>
            <a:r>
              <a:rPr b="1" sz="2000"/>
              <a:t> para resolver problemas de multiplicación o división?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puedo usar la </a:t>
            </a:r>
            <a:r>
              <a:rPr b="1" sz="2000" i="1">
                <a:solidFill>
                  <a:srgbClr val="7030A0"/>
                </a:solidFill>
              </a:rPr>
              <a:t>notación desarrollada</a:t>
            </a:r>
            <a:r>
              <a:rPr i="1"/>
              <a:t> para resolver problemas de multiplicación o división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4e03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4e08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3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puedes usar la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 para resolver problemas de multiplicación o división?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puedo usar la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 para resolver problemas de multiplicación o división por...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notación desarrollada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notación desarrollada.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3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03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03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3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4e08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notación desarrollada...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notación desarrollada</a:t>
            </a:r>
            <a:r>
              <a:rPr i="1"/>
              <a:t> es...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notación desarrollada</a:t>
            </a:r>
            <a:r>
              <a:rPr i="1"/>
              <a:t> está relacionada con el </a:t>
            </a:r>
            <a:r>
              <a:rPr i="1" b="1">
                <a:solidFill>
                  <a:srgbClr val="7030A0"/>
                </a:solidFill>
              </a:rPr>
              <a:t>valor de posición</a:t>
            </a:r>
            <a:r>
              <a:rPr i="1"/>
              <a:t> porque...
</a:t>
            </a:r>
            <a:r>
              <a:rPr i="1"/>
              <a:t>•   Yo puedo usar la </a:t>
            </a:r>
            <a:r>
              <a:rPr i="1" b="1">
                <a:solidFill>
                  <a:srgbClr val="7030A0"/>
                </a:solidFill>
              </a:rPr>
              <a:t>notación desarrollada</a:t>
            </a:r>
            <a:r>
              <a:rPr i="1"/>
              <a:t> para resolver problemas de multiplicación o división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4e03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notación desarrollada.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puedes usar la notación desarrollada para resolver problemas de multiplicación o división?</a:t>
            </a:r>
            <a:r>
              <a:t>
</a:t>
            </a:r>
            <a:r>
              <a:rPr i="1"/>
              <a:t>Yo puedo usar la notación desarrollada para resolver problemas de multiplicación o división por...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4e03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4e08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puedes usar la </a:t>
            </a:r>
            <a:r>
              <a:rPr b="1" sz="2800">
                <a:solidFill>
                  <a:srgbClr val="7030A0"/>
                </a:solidFill>
              </a:rPr>
              <a:t>notación desarrollada</a:t>
            </a:r>
            <a:r>
              <a:rPr b="1" sz="2800"/>
              <a:t> para resolver problemas de multiplicación o división?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4e03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4e08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3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8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4e03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