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9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2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está relacionado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llevar un registro de tus </a:t>
            </a:r>
            <a:r>
              <a:rPr b="1" sz="2000">
                <a:solidFill>
                  <a:srgbClr val="7030A0"/>
                </a:solidFill>
              </a:rPr>
              <a:t>depósito</a:t>
            </a:r>
            <a:r>
              <a:rPr b="1" sz="20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llevar un registro de tus </a:t>
            </a:r>
            <a:r>
              <a:rPr b="1" sz="2000" i="1">
                <a:solidFill>
                  <a:srgbClr val="7030A0"/>
                </a:solidFill>
              </a:rPr>
              <a:t>depósito</a:t>
            </a:r>
            <a:r>
              <a:rPr i="1"/>
              <a:t>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llevar un registro de tus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llevar un registro de tus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depósito.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depósito...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está relacionado con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porque...
</a:t>
            </a:r>
            <a:r>
              <a:rPr i="1"/>
              <a:t>•   Yo creo que es importante llevar un registro de tus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2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depósito.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llevar un registro de tus depósitos?</a:t>
            </a:r>
            <a:r>
              <a:t>
</a:t>
            </a:r>
            <a:r>
              <a:rPr i="1"/>
              <a:t>Yo creo que es importante llevar un registro de tus depósitos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llevar un registro de tus </a:t>
            </a:r>
            <a:r>
              <a:rPr b="1" sz="2800">
                <a:solidFill>
                  <a:srgbClr val="7030A0"/>
                </a:solidFill>
              </a:rPr>
              <a:t>depósito</a:t>
            </a:r>
            <a:r>
              <a:rPr b="1" sz="28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2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