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9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precio de venta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precio de venta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9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2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de el </a:t>
            </a:r>
            <a:r>
              <a:rPr b="1">
                <a:solidFill>
                  <a:srgbClr val="7030A0"/>
                </a:solidFill>
              </a:rPr>
              <a:t>precio de venta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 diferente de el </a:t>
            </a:r>
            <a:r>
              <a:rPr b="1">
                <a:solidFill>
                  <a:srgbClr val="7030A0"/>
                </a:solidFill>
              </a:rPr>
              <a:t>precio de venta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 que es importante conocer el </a:t>
            </a:r>
            <a:r>
              <a:rPr b="1" sz="2000">
                <a:solidFill>
                  <a:srgbClr val="7030A0"/>
                </a:solidFill>
              </a:rPr>
              <a:t>costo</a:t>
            </a:r>
            <a:r>
              <a:rPr b="1" sz="2000"/>
              <a:t> de los materiales o ingredientes antes de vender algo?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conocer el </a:t>
            </a:r>
            <a:r>
              <a:rPr b="1" sz="2000" i="1">
                <a:solidFill>
                  <a:srgbClr val="7030A0"/>
                </a:solidFill>
              </a:rPr>
              <a:t>costo</a:t>
            </a:r>
            <a:r>
              <a:rPr i="1"/>
              <a:t> de los materiales o ingredientes antes de vender algo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2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 que es importante conocer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de los materiales o ingredientes antes de vender algo?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conocer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de los materiales o ingredientes antes de vender algo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costo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costo.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9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costo...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es diferente de el </a:t>
            </a:r>
            <a:r>
              <a:rPr i="1" b="1">
                <a:solidFill>
                  <a:srgbClr val="7030A0"/>
                </a:solidFill>
              </a:rPr>
              <a:t>precio de venta</a:t>
            </a:r>
            <a:r>
              <a:rPr i="1"/>
              <a:t> porque...
</a:t>
            </a:r>
            <a:r>
              <a:rPr i="1"/>
              <a:t>•   Yo creo que es importante conocer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de los materiales o ingredientes antes de vender algo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costo.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 que es importante conocer el costo de los materiales o ingredientes antes de vender algo?</a:t>
            </a:r>
            <a:r>
              <a:t>
</a:t>
            </a:r>
            <a:r>
              <a:rPr i="1"/>
              <a:t>Yo creo que es importante conocer el costo de los materiales o ingredientes antes de vender algo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 que es importante conocer el </a:t>
            </a:r>
            <a:r>
              <a:rPr b="1" sz="2800">
                <a:solidFill>
                  <a:srgbClr val="7030A0"/>
                </a:solidFill>
              </a:rPr>
              <a:t>costo</a:t>
            </a:r>
            <a:r>
              <a:rPr b="1" sz="2800"/>
              <a:t> de los materiales o ingredientes antes de vender algo?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2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