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0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0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0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0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0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transportado</a:t>
            </a:r>
            <a:r>
              <a:t>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transportado</a:t>
            </a:r>
            <a:r>
              <a:t>r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saber sobre los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s de </a:t>
            </a:r>
            <a:r>
              <a:rPr b="1" sz="2000">
                <a:solidFill>
                  <a:srgbClr val="7030A0"/>
                </a:solidFill>
              </a:rPr>
              <a:t>ángulo</a:t>
            </a:r>
            <a:r>
              <a:rPr b="1" sz="2000"/>
              <a:t> al medir los </a:t>
            </a:r>
            <a:r>
              <a:rPr b="1" sz="2000">
                <a:solidFill>
                  <a:srgbClr val="7030A0"/>
                </a:solidFill>
              </a:rPr>
              <a:t>ángulo</a:t>
            </a:r>
            <a:r>
              <a:rPr b="1" sz="2000"/>
              <a:t>s con un </a:t>
            </a:r>
            <a:r>
              <a:rPr b="1" sz="2000">
                <a:solidFill>
                  <a:srgbClr val="7030A0"/>
                </a:solidFill>
              </a:rPr>
              <a:t>transportador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saber sobre los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s de </a:t>
            </a:r>
            <a:r>
              <a:rPr b="1" sz="2000" i="1">
                <a:solidFill>
                  <a:srgbClr val="7030A0"/>
                </a:solidFill>
              </a:rPr>
              <a:t>ángulo</a:t>
            </a:r>
            <a:r>
              <a:rPr i="1"/>
              <a:t> al medir los </a:t>
            </a:r>
            <a:r>
              <a:rPr b="1" sz="2000" i="1">
                <a:solidFill>
                  <a:srgbClr val="7030A0"/>
                </a:solidFill>
              </a:rPr>
              <a:t>ángulo</a:t>
            </a:r>
            <a:r>
              <a:rPr i="1"/>
              <a:t>s con un </a:t>
            </a:r>
            <a:r>
              <a:rPr b="1" sz="2000" i="1">
                <a:solidFill>
                  <a:srgbClr val="7030A0"/>
                </a:solidFill>
              </a:rPr>
              <a:t>transportador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4e08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0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saber sobre los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 de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al medir los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s con un </a:t>
            </a:r>
            <a:r>
              <a:rPr b="1">
                <a:solidFill>
                  <a:srgbClr val="7030A0"/>
                </a:solidFill>
              </a:rPr>
              <a:t>transportador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saber sobre los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 de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 al medir los </a:t>
            </a:r>
            <a:r>
              <a:rPr b="1">
                <a:solidFill>
                  <a:srgbClr val="7030A0"/>
                </a:solidFill>
              </a:rPr>
              <a:t>ángulo</a:t>
            </a:r>
            <a:r>
              <a:t>s con un </a:t>
            </a:r>
            <a:r>
              <a:rPr b="1">
                <a:solidFill>
                  <a:srgbClr val="7030A0"/>
                </a:solidFill>
              </a:rPr>
              <a:t>transportador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4e08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ángulo</a:t>
            </a:r>
            <a:r>
              <a:rPr i="1"/>
              <a:t> porque...
</a:t>
            </a:r>
            <a:r>
              <a:rPr i="1"/>
              <a:t>•   Yo creo que es importante saber sobre los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s de </a:t>
            </a:r>
            <a:r>
              <a:rPr i="1" b="1">
                <a:solidFill>
                  <a:srgbClr val="7030A0"/>
                </a:solidFill>
              </a:rPr>
              <a:t>ángulo</a:t>
            </a:r>
            <a:r>
              <a:rPr i="1"/>
              <a:t> al medir los </a:t>
            </a:r>
            <a:r>
              <a:rPr i="1" b="1">
                <a:solidFill>
                  <a:srgbClr val="7030A0"/>
                </a:solidFill>
              </a:rPr>
              <a:t>ángulo</a:t>
            </a:r>
            <a:r>
              <a:rPr i="1"/>
              <a:t>s con un </a:t>
            </a:r>
            <a:r>
              <a:rPr i="1" b="1">
                <a:solidFill>
                  <a:srgbClr val="7030A0"/>
                </a:solidFill>
              </a:rPr>
              <a:t>transportador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saber sobre los vértices de ángulo al medir los ángulos con un transportador?</a:t>
            </a:r>
            <a:r>
              <a:t>
</a:t>
            </a:r>
            <a:r>
              <a:rPr i="1"/>
              <a:t>Yo creo que es importante saber sobre los vértices de ángulo al medir los ángulos con un transportador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4e08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saber sobre los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s de </a:t>
            </a:r>
            <a:r>
              <a:rPr b="1" sz="2800">
                <a:solidFill>
                  <a:srgbClr val="7030A0"/>
                </a:solidFill>
              </a:rPr>
              <a:t>ángulo</a:t>
            </a:r>
            <a:r>
              <a:rPr b="1" sz="2800"/>
              <a:t> al medir los </a:t>
            </a:r>
            <a:r>
              <a:rPr b="1" sz="2800">
                <a:solidFill>
                  <a:srgbClr val="7030A0"/>
                </a:solidFill>
              </a:rPr>
              <a:t>ángulo</a:t>
            </a:r>
            <a:r>
              <a:rPr b="1" sz="2800"/>
              <a:t>s con un </a:t>
            </a:r>
            <a:r>
              <a:rPr b="1" sz="2800">
                <a:solidFill>
                  <a:srgbClr val="7030A0"/>
                </a:solidFill>
              </a:rPr>
              <a:t>transportador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4e08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