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8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3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8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expanded notation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related to </a:t>
            </a:r>
            <a:r>
              <a:rPr b="1">
                <a:solidFill>
                  <a:srgbClr val="7030A0"/>
                </a:solidFill>
              </a:rPr>
              <a:t>expanded notation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 related to </a:t>
            </a:r>
            <a:r>
              <a:rPr b="1">
                <a:solidFill>
                  <a:srgbClr val="7030A0"/>
                </a:solidFill>
              </a:rPr>
              <a:t>expanded notation</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round a number based on its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round a number based on its </a:t>
            </a:r>
            <a:r>
              <a:rPr b="1">
                <a:solidFill>
                  <a:srgbClr val="7030A0"/>
                </a:solidFill>
              </a:rPr>
              <a:t>place value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3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4092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related to </a:t>
            </a:r>
            <a:r>
              <a:rPr i="1" b="1">
                <a:solidFill>
                  <a:srgbClr val="7030A0"/>
                </a:solidFill>
              </a:rPr>
              <a:t>expanded notation</a:t>
            </a:r>
            <a:r>
              <a:rPr i="1"/>
              <a:t> because...
</a:t>
            </a:r>
            <a:r>
              <a:rPr i="1"/>
              <a:t>•   You round a number based on its </a:t>
            </a:r>
            <a:r>
              <a:rPr i="1" b="1">
                <a:solidFill>
                  <a:srgbClr val="7030A0"/>
                </a:solidFill>
              </a:rPr>
              <a:t>place value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408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place value related to expanded notation?</a:t>
            </a:r>
            <a:r>
              <a:t>
</a:t>
            </a:r>
            <a:r>
              <a:rPr i="1"/>
              <a:t>Place value is related to expanded notation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8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403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4092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round a number based on its place value?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408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403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4092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