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4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4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6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mixed number</a:t>
            </a:r>
            <a:r>
              <a:t> different from an </a:t>
            </a:r>
            <a:r>
              <a:rPr b="1">
                <a:solidFill>
                  <a:srgbClr val="7030A0"/>
                </a:solidFill>
              </a:rPr>
              <a:t>improper fraction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mixed number</a:t>
            </a:r>
            <a:r>
              <a:t> is different from an </a:t>
            </a:r>
            <a:r>
              <a:rPr b="1">
                <a:solidFill>
                  <a:srgbClr val="7030A0"/>
                </a:solidFill>
              </a:rPr>
              <a:t>improper fraction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mixed number</a:t>
            </a:r>
            <a:r>
              <a:t> different from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 different from an </a:t>
            </a:r>
            <a:r>
              <a:rPr b="1">
                <a:solidFill>
                  <a:srgbClr val="7030A0"/>
                </a:solidFill>
              </a:rPr>
              <a:t>improper fraction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6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add and subtract </a:t>
            </a:r>
            <a:r>
              <a:rPr b="1">
                <a:solidFill>
                  <a:srgbClr val="7030A0"/>
                </a:solidFill>
              </a:rPr>
              <a:t>mixed number</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could add and subtract </a:t>
            </a:r>
            <a:r>
              <a:rPr b="1">
                <a:solidFill>
                  <a:srgbClr val="7030A0"/>
                </a:solidFill>
              </a:rPr>
              <a:t>mixed number</a:t>
            </a:r>
            <a:r>
              <a:t>s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mixed number.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6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mixed number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4049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mixed number...</a:t>
            </a:r>
            <a:r>
              <a:rPr i="1"/>
              <a:t>
From this visual, I can infer… </a:t>
            </a:r>
            <a:r>
              <a:rPr i="0"/>
              <a:t>(use </a:t>
            </a:r>
            <a:r>
              <a:rPr b="1">
                <a:solidFill>
                  <a:srgbClr val="7030A0"/>
                </a:solidFill>
              </a:rPr>
              <a:t>mixed number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mixed number</a:t>
            </a:r>
            <a:r>
              <a:t>.
Include 3-5 other vocabulary words in your paragraph. You may include the following stems:​
</a:t>
            </a:r>
            <a:r>
              <a:rPr i="1"/>
              <a:t>•   A </a:t>
            </a:r>
            <a:r>
              <a:rPr i="1" b="1">
                <a:solidFill>
                  <a:srgbClr val="7030A0"/>
                </a:solidFill>
              </a:rPr>
              <a:t>mixed number</a:t>
            </a:r>
            <a:r>
              <a:rPr i="1"/>
              <a:t> is...
</a:t>
            </a:r>
            <a:r>
              <a:rPr i="1"/>
              <a:t>•   A </a:t>
            </a:r>
            <a:r>
              <a:rPr i="1" b="1">
                <a:solidFill>
                  <a:srgbClr val="7030A0"/>
                </a:solidFill>
              </a:rPr>
              <a:t>mixed number</a:t>
            </a:r>
            <a:r>
              <a:rPr i="1"/>
              <a:t> is different from an </a:t>
            </a:r>
            <a:r>
              <a:rPr i="1" b="1">
                <a:solidFill>
                  <a:srgbClr val="7030A0"/>
                </a:solidFill>
              </a:rPr>
              <a:t>improper fraction</a:t>
            </a:r>
            <a:r>
              <a:rPr i="1"/>
              <a:t> because...
</a:t>
            </a:r>
            <a:r>
              <a:rPr i="1"/>
              <a:t>•   You could add and subtract </a:t>
            </a:r>
            <a:r>
              <a:rPr i="1" b="1">
                <a:solidFill>
                  <a:srgbClr val="7030A0"/>
                </a:solidFill>
              </a:rPr>
              <a:t>mixed number</a:t>
            </a:r>
            <a:r>
              <a:rPr i="1"/>
              <a:t>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4066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mixed number.</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could you add and subtract mixed numbers?</a:t>
            </a:r>
            <a:r>
              <a:t>
</a:t>
            </a:r>
            <a:r>
              <a:rPr i="1"/>
              <a:t>You could add and subtract mixed numbers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406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4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could you add and subtract mixed numbers?</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406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4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4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6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