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8.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6.xml"/><Relationship Id="rId8"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length</a:t>
            </a:r>
            <a:r>
              <a:t> to compare the sizes of different objects?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t>
            </a:r>
            <a:r>
              <a:rPr b="1">
                <a:solidFill>
                  <a:srgbClr val="7030A0"/>
                </a:solidFill>
              </a:rPr>
              <a:t>length</a:t>
            </a:r>
            <a:r>
              <a:t> to compare the sizes of different object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4" name="Oval 23"/>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height because...
</a:t>
            </a:r>
            <a:r>
              <a:rPr i="1"/>
              <a:t>•   You can use </a:t>
            </a:r>
            <a:r>
              <a:rPr i="1" b="1">
                <a:solidFill>
                  <a:srgbClr val="7030A0"/>
                </a:solidFill>
              </a:rPr>
              <a:t>length</a:t>
            </a:r>
            <a:r>
              <a:rPr i="1"/>
              <a:t> to compare the sizes of different object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5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length to compare the sizes of different objects? </a:t>
            </a:r>
            <a:r>
              <a:t>
</a:t>
            </a:r>
            <a:r>
              <a:rPr i="1"/>
              <a:t>You can use length to compare the sizes of different object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55w.png"/>
          <p:cNvPicPr>
            <a:picLocks noChangeAspect="1"/>
          </p:cNvPicPr>
          <p:nvPr/>
        </p:nvPicPr>
        <p:blipFill>
          <a:blip r:embed="rId4"/>
          <a:stretch>
            <a:fillRect/>
          </a:stretch>
        </p:blipFill>
        <p:spPr>
          <a:xfrm>
            <a:off x="9144000" y="2286000"/>
            <a:ext cx="3054096" cy="25146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length to compare the sizes of different objects?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55w.png"/>
          <p:cNvPicPr>
            <a:picLocks noChangeAspect="1"/>
          </p:cNvPicPr>
          <p:nvPr/>
        </p:nvPicPr>
        <p:blipFill>
          <a:blip r:embed="rId4"/>
          <a:stretch>
            <a:fillRect/>
          </a:stretch>
        </p:blipFill>
        <p:spPr>
          <a:xfrm>
            <a:off x="9144000" y="2286000"/>
            <a:ext cx="3054096" cy="25146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5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length</a:t>
            </a:r>
            <a:r>
              <a:t> different from height?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 different from height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