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importance of understanding </a:t>
            </a:r>
            <a:r>
              <a:rPr b="1">
                <a:solidFill>
                  <a:srgbClr val="7030A0"/>
                </a:solidFill>
              </a:rPr>
              <a:t>place value</a:t>
            </a:r>
            <a:r>
              <a:t> when ordering numbers from least to greatest?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Understanding </a:t>
            </a:r>
            <a:r>
              <a:rPr b="1">
                <a:solidFill>
                  <a:srgbClr val="7030A0"/>
                </a:solidFill>
              </a:rPr>
              <a:t>place value</a:t>
            </a:r>
            <a:r>
              <a:t> when ordering numbers from least to greatest is important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8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a:t>
            </a:r>
            <a:r>
              <a:rPr i="1" b="1">
                <a:solidFill>
                  <a:srgbClr val="7030A0"/>
                </a:solidFill>
              </a:rPr>
              <a:t>place value</a:t>
            </a:r>
            <a:r>
              <a:rPr i="1"/>
              <a:t> because...
</a:t>
            </a:r>
            <a:r>
              <a:rPr i="1"/>
              <a:t>•   Understanding </a:t>
            </a:r>
            <a:r>
              <a:rPr i="1" b="1">
                <a:solidFill>
                  <a:srgbClr val="7030A0"/>
                </a:solidFill>
              </a:rPr>
              <a:t>place value</a:t>
            </a:r>
            <a:r>
              <a:rPr i="1"/>
              <a:t> when ordering numbers from least to greatest is important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5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the importance of understanding place value when ordering numbers from least to greatest?</a:t>
            </a:r>
            <a:r>
              <a:t>
</a:t>
            </a:r>
            <a:r>
              <a:rPr i="1"/>
              <a:t>Understanding place value when ordering numbers from least to greatest is important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5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the importance of understanding place value when ordering numbers from least to greatest?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5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