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rule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rule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5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input-output table</a:t>
            </a:r>
            <a:r>
              <a:t> related to a </a:t>
            </a:r>
            <a:r>
              <a:rPr b="1">
                <a:solidFill>
                  <a:srgbClr val="7030A0"/>
                </a:solidFill>
              </a:rPr>
              <a:t>rule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input-output table</a:t>
            </a:r>
            <a:r>
              <a:t> is related to a </a:t>
            </a:r>
            <a:r>
              <a:rPr b="1">
                <a:solidFill>
                  <a:srgbClr val="7030A0"/>
                </a:solidFill>
              </a:rPr>
              <a:t>rule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input-output table</a:t>
            </a:r>
            <a:r>
              <a:t> related to a </a:t>
            </a:r>
            <a:r>
              <a:rPr b="1">
                <a:solidFill>
                  <a:srgbClr val="7030A0"/>
                </a:solidFill>
              </a:rPr>
              <a:t>rule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 related to a </a:t>
            </a:r>
            <a:r>
              <a:rPr b="1">
                <a:solidFill>
                  <a:srgbClr val="7030A0"/>
                </a:solidFill>
              </a:rPr>
              <a:t>rule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7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numerical pattern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an </a:t>
            </a:r>
            <a:r>
              <a:rPr b="1">
                <a:solidFill>
                  <a:srgbClr val="7030A0"/>
                </a:solidFill>
              </a:rPr>
              <a:t>input-output table</a:t>
            </a:r>
            <a:r>
              <a:t> to find a </a:t>
            </a:r>
            <a:r>
              <a:rPr b="1">
                <a:solidFill>
                  <a:srgbClr val="7030A0"/>
                </a:solidFill>
              </a:rPr>
              <a:t>numerical pattern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an </a:t>
            </a:r>
            <a:r>
              <a:rPr b="1">
                <a:solidFill>
                  <a:srgbClr val="7030A0"/>
                </a:solidFill>
              </a:rPr>
              <a:t>input-output table</a:t>
            </a:r>
            <a:r>
              <a:t> to find a </a:t>
            </a:r>
            <a:r>
              <a:rPr b="1">
                <a:solidFill>
                  <a:srgbClr val="7030A0"/>
                </a:solidFill>
              </a:rPr>
              <a:t>numerical pattern</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input-output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input-output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9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input-output table...</a:t>
            </a:r>
            <a:r>
              <a:rPr i="1"/>
              <a:t>
From this visual, I can infer… </a:t>
            </a:r>
            <a:r>
              <a:rPr i="0"/>
              <a:t>(use </a:t>
            </a:r>
            <a:r>
              <a:rPr b="1">
                <a:solidFill>
                  <a:srgbClr val="7030A0"/>
                </a:solidFill>
              </a:rPr>
              <a:t>input-output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input-output table</a:t>
            </a:r>
            <a:r>
              <a:t>.
Include 3-5 other vocabulary words in your paragraph. You may include the following stems:​
</a:t>
            </a:r>
            <a:r>
              <a:rPr i="1"/>
              <a:t>•   An </a:t>
            </a:r>
            <a:r>
              <a:rPr i="1" b="1">
                <a:solidFill>
                  <a:srgbClr val="7030A0"/>
                </a:solidFill>
              </a:rPr>
              <a:t>input-output table</a:t>
            </a:r>
            <a:r>
              <a:rPr i="1"/>
              <a:t> is...
</a:t>
            </a:r>
            <a:r>
              <a:rPr i="1"/>
              <a:t>•   An </a:t>
            </a:r>
            <a:r>
              <a:rPr i="1" b="1">
                <a:solidFill>
                  <a:srgbClr val="7030A0"/>
                </a:solidFill>
              </a:rPr>
              <a:t>input-output table</a:t>
            </a:r>
            <a:r>
              <a:rPr i="1"/>
              <a:t> is related to a </a:t>
            </a:r>
            <a:r>
              <a:rPr i="1" b="1">
                <a:solidFill>
                  <a:srgbClr val="7030A0"/>
                </a:solidFill>
              </a:rPr>
              <a:t>rule</a:t>
            </a:r>
            <a:r>
              <a:rPr i="1"/>
              <a:t> because...
</a:t>
            </a:r>
            <a:r>
              <a:rPr i="1"/>
              <a:t>•   You can use an </a:t>
            </a:r>
            <a:r>
              <a:rPr i="1" b="1">
                <a:solidFill>
                  <a:srgbClr val="7030A0"/>
                </a:solidFill>
              </a:rPr>
              <a:t>input-output table</a:t>
            </a:r>
            <a:r>
              <a:rPr i="1"/>
              <a:t> to find a </a:t>
            </a:r>
            <a:r>
              <a:rPr i="1" b="1">
                <a:solidFill>
                  <a:srgbClr val="7030A0"/>
                </a:solidFill>
              </a:rPr>
              <a:t>numerical pattern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5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input-output table.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an input-output table to find a numerical pattern? </a:t>
            </a:r>
            <a:r>
              <a:t>
</a:t>
            </a:r>
            <a:r>
              <a:rPr i="1"/>
              <a:t>You can use an input-output table to find a numerical pattern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5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an input-output table to find a numerical pattern?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5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