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Least to greatest</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5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4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greatest to least</a:t>
            </a:r>
            <a:r>
              <a:t>" different from the phrase "</a:t>
            </a:r>
            <a:r>
              <a:rPr b="1">
                <a:solidFill>
                  <a:srgbClr val="7030A0"/>
                </a:solidFill>
              </a:rPr>
              <a:t>least to greatest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greatest to least</a:t>
            </a:r>
            <a:r>
              <a:t>" is different from the phrase "</a:t>
            </a:r>
            <a:r>
              <a:rPr b="1">
                <a:solidFill>
                  <a:srgbClr val="7030A0"/>
                </a:solidFill>
              </a:rPr>
              <a:t>least to greatest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4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phrase "</a:t>
            </a:r>
            <a:r>
              <a:rPr b="1">
                <a:solidFill>
                  <a:srgbClr val="7030A0"/>
                </a:solidFill>
              </a:rPr>
              <a:t>greatest to least</a:t>
            </a:r>
            <a:r>
              <a:t>" different from the phrase "</a:t>
            </a:r>
            <a:r>
              <a:rPr b="1">
                <a:solidFill>
                  <a:srgbClr val="7030A0"/>
                </a:solidFill>
              </a:rPr>
              <a:t>least to greatest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greatest to least</a:t>
            </a:r>
            <a:r>
              <a:t>" is different from the phrase "</a:t>
            </a:r>
            <a:r>
              <a:rPr b="1">
                <a:solidFill>
                  <a:srgbClr val="7030A0"/>
                </a:solidFill>
              </a:rPr>
              <a:t>least to greatest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decimal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decimal</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4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a:t>
            </a:r>
            <a:r>
              <a:rPr b="1">
                <a:solidFill>
                  <a:srgbClr val="7030A0"/>
                </a:solidFill>
              </a:rPr>
              <a:t>decimal</a:t>
            </a:r>
            <a:r>
              <a:t> numbers from least to greatest using expanded notation?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a:t>
            </a:r>
            <a:r>
              <a:rPr b="1">
                <a:solidFill>
                  <a:srgbClr val="7030A0"/>
                </a:solidFill>
              </a:rPr>
              <a:t>decimal</a:t>
            </a:r>
            <a:r>
              <a:t> numbers from least to greatest using expanded notation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4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4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5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means...
</a:t>
            </a:r>
            <a:r>
              <a:rPr i="1"/>
              <a:t>•   The phrase "</a:t>
            </a:r>
            <a:r>
              <a:rPr i="1" b="1">
                <a:solidFill>
                  <a:srgbClr val="7030A0"/>
                </a:solidFill>
              </a:rPr>
              <a:t>greatest to least</a:t>
            </a:r>
            <a:r>
              <a:rPr i="1"/>
              <a:t>" is different from the phrase "</a:t>
            </a:r>
            <a:r>
              <a:rPr i="1" b="1">
                <a:solidFill>
                  <a:srgbClr val="7030A0"/>
                </a:solidFill>
              </a:rPr>
              <a:t>least to greatest</a:t>
            </a:r>
            <a:r>
              <a:rPr i="1"/>
              <a:t>" because...
</a:t>
            </a:r>
            <a:r>
              <a:rPr i="1"/>
              <a:t>•   I can arrange </a:t>
            </a:r>
            <a:r>
              <a:rPr i="1" b="1">
                <a:solidFill>
                  <a:srgbClr val="7030A0"/>
                </a:solidFill>
              </a:rPr>
              <a:t>decimal</a:t>
            </a:r>
            <a:r>
              <a:rPr i="1"/>
              <a:t> numbers from least to greatest using expanded notation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4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arrange decimal numbers from least to greatest using expanded notation?</a:t>
            </a:r>
            <a:r>
              <a:t>
</a:t>
            </a:r>
            <a:r>
              <a:rPr i="1"/>
              <a:t>I can arrange decimal numbers from least to greatest using expanded notation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4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5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arrange decimal numbers from least to greatest using expanded notation?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4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5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4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greatest to least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