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expanded notation</a:t>
            </a:r>
            <a:r>
              <a:t> to solve multiplication or division problems?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expanded notation</a:t>
            </a:r>
            <a:r>
              <a:t> to solve multiplication or division problems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8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I can use </a:t>
            </a:r>
            <a:r>
              <a:rPr i="1" b="1">
                <a:solidFill>
                  <a:srgbClr val="7030A0"/>
                </a:solidFill>
              </a:rPr>
              <a:t>expanded notation</a:t>
            </a:r>
            <a:r>
              <a:rPr i="1"/>
              <a:t> to solve multiplication or division problems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expanded notation.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expanded notation to solve multiplication or division problems?</a:t>
            </a:r>
            <a:r>
              <a:t>
</a:t>
            </a:r>
            <a:r>
              <a:rPr i="1"/>
              <a:t>I can use expanded notation to solve multiplication or division problems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expanded notation to solve multiplication or division problems?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