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selling price?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Selling price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9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2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cost</a:t>
            </a:r>
            <a:r>
              <a:t> different from selling price?</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Cost is different from selling price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cost</a:t>
            </a:r>
            <a:r>
              <a:t> different from selling price?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Cost is different from selling price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2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is important to know the </a:t>
            </a:r>
            <a:r>
              <a:rPr b="1">
                <a:solidFill>
                  <a:srgbClr val="7030A0"/>
                </a:solidFill>
              </a:rPr>
              <a:t>cost</a:t>
            </a:r>
            <a:r>
              <a:t> of materials or ingredients before selling something?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know the </a:t>
            </a:r>
            <a:r>
              <a:rPr b="1">
                <a:solidFill>
                  <a:srgbClr val="7030A0"/>
                </a:solidFill>
              </a:rPr>
              <a:t>cost</a:t>
            </a:r>
            <a:r>
              <a:t> of materials or ingredients before selling something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cost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409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cost...</a:t>
            </a:r>
            <a:r>
              <a:t>
From this visual, I can infer… (use </a:t>
            </a:r>
            <a:r>
              <a:rPr b="1">
                <a:solidFill>
                  <a:srgbClr val="7030A0"/>
                </a:solidFill>
              </a:rPr>
              <a:t>cost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cost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402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cost.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is important to know the cost of materials or ingredients before selling something?</a:t>
            </a:r>
            <a:r>
              <a:t>
</a:t>
            </a:r>
            <a:r>
              <a:rPr i="1"/>
              <a:t>I think its important to know the cost of materials or ingredients before selling something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2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9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 you think is important to know the cost of materials or ingredients before selling something?</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402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9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2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cost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Cost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