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6.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angle </a:t>
            </a:r>
            <a:r>
              <a:rPr b="1">
                <a:solidFill>
                  <a:srgbClr val="7030A0"/>
                </a:solidFill>
              </a:rPr>
              <a:t>vertex</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angle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angle</a:t>
            </a:r>
            <a:r>
              <a:t> vertex related to an </a:t>
            </a:r>
            <a:r>
              <a:rPr b="1">
                <a:solidFill>
                  <a:srgbClr val="7030A0"/>
                </a:solidFill>
              </a:rPr>
              <a:t>angle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angle</a:t>
            </a:r>
            <a:r>
              <a:t> vertex is related to an </a:t>
            </a:r>
            <a:r>
              <a:rPr b="1">
                <a:solidFill>
                  <a:srgbClr val="7030A0"/>
                </a:solidFill>
              </a:rPr>
              <a:t>angle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0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angle</a:t>
            </a:r>
            <a:r>
              <a:t> vertex related to an </a:t>
            </a:r>
            <a:r>
              <a:rPr b="1">
                <a:solidFill>
                  <a:srgbClr val="7030A0"/>
                </a:solidFill>
              </a:rPr>
              <a:t>angle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angle</a:t>
            </a:r>
            <a:r>
              <a:t> vertex is related to an </a:t>
            </a:r>
            <a:r>
              <a:rPr b="1">
                <a:solidFill>
                  <a:srgbClr val="7030A0"/>
                </a:solidFill>
              </a:rPr>
              <a:t>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angle</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protractor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protractor</a:t>
            </a:r>
            <a:r>
              <a:t>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know about </a:t>
            </a:r>
            <a:r>
              <a:rPr b="1" sz="2000">
                <a:solidFill>
                  <a:srgbClr val="7030A0"/>
                </a:solidFill>
              </a:rPr>
              <a:t>angle</a:t>
            </a:r>
            <a:r>
              <a:rPr b="1" sz="2000"/>
              <a:t> vertices when measuring </a:t>
            </a:r>
            <a:r>
              <a:rPr b="1" sz="2000">
                <a:solidFill>
                  <a:srgbClr val="7030A0"/>
                </a:solidFill>
              </a:rPr>
              <a:t>angle</a:t>
            </a:r>
            <a:r>
              <a:rPr b="1" sz="2000"/>
              <a:t>s with a </a:t>
            </a:r>
            <a:r>
              <a:rPr b="1" sz="2000">
                <a:solidFill>
                  <a:srgbClr val="7030A0"/>
                </a:solidFill>
              </a:rPr>
              <a:t>protractor</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know about </a:t>
            </a:r>
            <a:r>
              <a:rPr b="1" sz="2000" i="1">
                <a:solidFill>
                  <a:srgbClr val="7030A0"/>
                </a:solidFill>
              </a:rPr>
              <a:t>angle</a:t>
            </a:r>
            <a:r>
              <a:rPr i="1"/>
              <a:t> vertices when measuring </a:t>
            </a:r>
            <a:r>
              <a:rPr b="1" sz="2000" i="1">
                <a:solidFill>
                  <a:srgbClr val="7030A0"/>
                </a:solidFill>
              </a:rPr>
              <a:t>angle</a:t>
            </a:r>
            <a:r>
              <a:rPr i="1"/>
              <a:t>s with a </a:t>
            </a:r>
            <a:r>
              <a:rPr b="1" sz="2000" i="1">
                <a:solidFill>
                  <a:srgbClr val="7030A0"/>
                </a:solidFill>
              </a:rPr>
              <a:t>protractor</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0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87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know about </a:t>
            </a:r>
            <a:r>
              <a:rPr b="1">
                <a:solidFill>
                  <a:srgbClr val="7030A0"/>
                </a:solidFill>
              </a:rPr>
              <a:t>angle</a:t>
            </a:r>
            <a:r>
              <a:t> vertices when measuring </a:t>
            </a:r>
            <a:r>
              <a:rPr b="1">
                <a:solidFill>
                  <a:srgbClr val="7030A0"/>
                </a:solidFill>
              </a:rPr>
              <a:t>angle</a:t>
            </a:r>
            <a:r>
              <a:t>s with a </a:t>
            </a:r>
            <a:r>
              <a:rPr b="1">
                <a:solidFill>
                  <a:srgbClr val="7030A0"/>
                </a:solidFill>
              </a:rPr>
              <a:t>protractor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know about </a:t>
            </a:r>
            <a:r>
              <a:rPr b="1">
                <a:solidFill>
                  <a:srgbClr val="7030A0"/>
                </a:solidFill>
              </a:rPr>
              <a:t>angle</a:t>
            </a:r>
            <a:r>
              <a:t> vertices when measuring </a:t>
            </a:r>
            <a:r>
              <a:rPr b="1">
                <a:solidFill>
                  <a:srgbClr val="7030A0"/>
                </a:solidFill>
              </a:rPr>
              <a:t>angle</a:t>
            </a:r>
            <a:r>
              <a:t>s with a </a:t>
            </a:r>
            <a:r>
              <a:rPr b="1">
                <a:solidFill>
                  <a:srgbClr val="7030A0"/>
                </a:solidFill>
              </a:rPr>
              <a:t>protractor</a:t>
            </a:r>
            <a:r>
              <a:t>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0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04i.png"/>
          <p:cNvPicPr>
            <a:picLocks noChangeAspect="1"/>
          </p:cNvPicPr>
          <p:nvPr/>
        </p:nvPicPr>
        <p:blipFill>
          <a:blip r:embed="rId9"/>
          <a:stretch>
            <a:fillRect/>
          </a:stretch>
        </p:blipFill>
        <p:spPr>
          <a:xfrm>
            <a:off x="9537192" y="658368"/>
            <a:ext cx="1438656" cy="1078992"/>
          </a:xfrm>
          <a:prstGeom prst="rect">
            <a:avLst/>
          </a:prstGeom>
        </p:spPr>
      </p:pic>
      <p:pic>
        <p:nvPicPr>
          <p:cNvPr id="22" name="Picture 21" descr="M4087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An angle </a:t>
            </a:r>
            <a:r>
              <a:rPr i="1" b="1">
                <a:solidFill>
                  <a:srgbClr val="7030A0"/>
                </a:solidFill>
              </a:rPr>
              <a:t>vertex</a:t>
            </a:r>
            <a:r>
              <a:rPr i="1"/>
              <a:t> is...
</a:t>
            </a:r>
            <a:r>
              <a:rPr i="1"/>
              <a:t>•   An </a:t>
            </a:r>
            <a:r>
              <a:rPr i="1" b="1">
                <a:solidFill>
                  <a:srgbClr val="7030A0"/>
                </a:solidFill>
              </a:rPr>
              <a:t>angle</a:t>
            </a:r>
            <a:r>
              <a:rPr i="1"/>
              <a:t> vertex is related to an </a:t>
            </a:r>
            <a:r>
              <a:rPr i="1" b="1">
                <a:solidFill>
                  <a:srgbClr val="7030A0"/>
                </a:solidFill>
              </a:rPr>
              <a:t>angle</a:t>
            </a:r>
            <a:r>
              <a:rPr i="1"/>
              <a:t> because...
</a:t>
            </a:r>
            <a:r>
              <a:rPr i="1"/>
              <a:t>•   I think it is important to know about </a:t>
            </a:r>
            <a:r>
              <a:rPr i="1" b="1">
                <a:solidFill>
                  <a:srgbClr val="7030A0"/>
                </a:solidFill>
              </a:rPr>
              <a:t>angle</a:t>
            </a:r>
            <a:r>
              <a:rPr i="1"/>
              <a:t> vertices when measuring </a:t>
            </a:r>
            <a:r>
              <a:rPr i="1" b="1">
                <a:solidFill>
                  <a:srgbClr val="7030A0"/>
                </a:solidFill>
              </a:rPr>
              <a:t>angle</a:t>
            </a:r>
            <a:r>
              <a:rPr i="1"/>
              <a:t>s with a </a:t>
            </a:r>
            <a:r>
              <a:rPr i="1" b="1">
                <a:solidFill>
                  <a:srgbClr val="7030A0"/>
                </a:solidFill>
              </a:rPr>
              <a:t>protractor</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know about angle vertices when measuring angles with a protractor? </a:t>
            </a:r>
            <a:r>
              <a:t>
</a:t>
            </a:r>
            <a:r>
              <a:rPr i="1"/>
              <a:t>I think it is important to know about angle vertices when measuring angles with a protractor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0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04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M4087w.png"/>
          <p:cNvPicPr>
            <a:picLocks noChangeAspect="1"/>
          </p:cNvPicPr>
          <p:nvPr/>
        </p:nvPicPr>
        <p:blipFill>
          <a:blip r:embed="rId6"/>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 is important to know about </a:t>
            </a:r>
            <a:r>
              <a:rPr b="1" sz="2800">
                <a:solidFill>
                  <a:srgbClr val="7030A0"/>
                </a:solidFill>
              </a:rPr>
              <a:t>angle</a:t>
            </a:r>
            <a:r>
              <a:rPr b="1" sz="2800"/>
              <a:t> vertices when measuring </a:t>
            </a:r>
            <a:r>
              <a:rPr b="1" sz="2800">
                <a:solidFill>
                  <a:srgbClr val="7030A0"/>
                </a:solidFill>
              </a:rPr>
              <a:t>angle</a:t>
            </a:r>
            <a:r>
              <a:rPr b="1" sz="2800"/>
              <a:t>s with a </a:t>
            </a:r>
            <a:r>
              <a:rPr b="1" sz="2800">
                <a:solidFill>
                  <a:srgbClr val="7030A0"/>
                </a:solidFill>
              </a:rPr>
              <a:t>protractor</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0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04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M4087w.png"/>
          <p:cNvPicPr>
            <a:picLocks noChangeAspect="1"/>
          </p:cNvPicPr>
          <p:nvPr/>
        </p:nvPicPr>
        <p:blipFill>
          <a:blip r:embed="rId6"/>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