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¿Cambiaría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de un sacapuntas de lápiz si lo colocas de lado?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de un sacapuntas de lápiz cambiaria/no lo cambiaria si lo coloco de lado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5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¿Cambiaría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 sacapuntas de lápiz si lo colocas de lado?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 sacapuntas de lápiz cambiaria/no lo cambiaria si lo coloco de lado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de un sacapuntas de lápiz cambiaria/no lo cambiaria si lo coloco de lado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¿Cambiaría el ancho de un sacapuntas de lápiz si lo colocas de lado? ¿Por qué sí o por qué no?</a:t>
            </a:r>
            <a:r>
              <a:t>
</a:t>
            </a:r>
            <a:r>
              <a:rPr i="1"/>
              <a:t>Yo creo que el ancho de un sacapuntas de lápiz cambiaria/no lo cambiaria si lo coloco de lado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¿Cambiaría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de un sacapuntas de lápiz si lo colocas de lado?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5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