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notesSlide" Target="../notesSlides/notesSlide11.xml"/><Relationship Id="rId24" Type="http://schemas.openxmlformats.org/officeDocument/2006/relationships/image" Target="../media/image3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6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image" Target="../media/image56.png"/><Relationship Id="rId13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7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7.png"/><Relationship Id="rId22" Type="http://schemas.openxmlformats.org/officeDocument/2006/relationships/image" Target="../media/image58.png"/><Relationship Id="rId23" Type="http://schemas.openxmlformats.org/officeDocument/2006/relationships/image" Target="../media/image59.png"/><Relationship Id="rId24" Type="http://schemas.openxmlformats.org/officeDocument/2006/relationships/image" Target="../media/image60.pn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2.png"/><Relationship Id="rId7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4.xml"/><Relationship Id="rId8" Type="http://schemas.openxmlformats.org/officeDocument/2006/relationships/image" Target="../media/image64.png"/><Relationship Id="rId9" Type="http://schemas.openxmlformats.org/officeDocument/2006/relationships/image" Target="../media/image46.png"/><Relationship Id="rId10" Type="http://schemas.openxmlformats.org/officeDocument/2006/relationships/image" Target="../media/image50.pn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6.xml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7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22.png"/><Relationship Id="rId8" Type="http://schemas.openxmlformats.org/officeDocument/2006/relationships/image" Target="../media/image35.png"/><Relationship Id="rId9" Type="http://schemas.openxmlformats.org/officeDocument/2006/relationships/image" Target="../media/image10.png"/><Relationship Id="rId10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12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3e148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son los </a:t>
            </a:r>
            <a:r>
              <a:rPr b="1">
                <a:solidFill>
                  <a:srgbClr val="7030A0"/>
                </a:solidFill>
              </a:rPr>
              <a:t>deseos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Los </a:t>
            </a:r>
            <a:r>
              <a:rPr b="1">
                <a:solidFill>
                  <a:srgbClr val="7030A0"/>
                </a:solidFill>
              </a:rPr>
              <a:t>deseos</a:t>
            </a:r>
            <a:r>
              <a:t> son...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3e145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son </a:t>
            </a:r>
            <a:r>
              <a:rPr b="1">
                <a:solidFill>
                  <a:srgbClr val="7030A0"/>
                </a:solidFill>
              </a:rPr>
              <a:t>gastos no planificados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/>
            </a:r>
            <a:r>
              <a:rPr b="1">
                <a:solidFill>
                  <a:srgbClr val="7030A0"/>
                </a:solidFill>
              </a:rPr>
              <a:t>Gastos no planificados</a:t>
            </a:r>
            <a:r>
              <a:t> son...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3e145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3e148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relacionan los </a:t>
            </a:r>
            <a:r>
              <a:rPr b="1">
                <a:solidFill>
                  <a:srgbClr val="7030A0"/>
                </a:solidFill>
              </a:rPr>
              <a:t>deseos</a:t>
            </a:r>
            <a:r>
              <a:t> con </a:t>
            </a:r>
            <a:r>
              <a:rPr b="1">
                <a:solidFill>
                  <a:srgbClr val="7030A0"/>
                </a:solidFill>
              </a:rPr>
              <a:t>gastos no planificados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Los </a:t>
            </a:r>
            <a:r>
              <a:rPr b="1">
                <a:solidFill>
                  <a:srgbClr val="7030A0"/>
                </a:solidFill>
              </a:rPr>
              <a:t>deseos</a:t>
            </a:r>
            <a:r>
              <a:t> están relacionados con </a:t>
            </a:r>
            <a:r>
              <a:rPr b="1">
                <a:solidFill>
                  <a:srgbClr val="7030A0"/>
                </a:solidFill>
              </a:rPr>
              <a:t>gastos no planificados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3e125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son los </a:t>
            </a:r>
            <a:r>
              <a:rPr b="1">
                <a:solidFill>
                  <a:srgbClr val="7030A0"/>
                </a:solidFill>
              </a:rPr>
              <a:t>gasto</a:t>
            </a:r>
            <a:r>
              <a:t>s?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Los </a:t>
            </a:r>
            <a:r>
              <a:rPr b="1">
                <a:solidFill>
                  <a:srgbClr val="7030A0"/>
                </a:solidFill>
              </a:rPr>
              <a:t>gasto</a:t>
            </a:r>
            <a:r>
              <a:t>s son...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3e125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son los </a:t>
            </a:r>
            <a:r>
              <a:rPr b="1">
                <a:solidFill>
                  <a:srgbClr val="7030A0"/>
                </a:solidFill>
              </a:rPr>
              <a:t>gasto</a:t>
            </a:r>
            <a:r>
              <a:t>s?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Los </a:t>
            </a:r>
            <a:r>
              <a:rPr b="1">
                <a:solidFill>
                  <a:srgbClr val="7030A0"/>
                </a:solidFill>
              </a:rPr>
              <a:t>gasto</a:t>
            </a:r>
            <a:r>
              <a:t>s son...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¿Por qué es importante realizar un seguimiento del dinero que </a:t>
            </a:r>
            <a:r>
              <a:rPr b="1" sz="2000">
                <a:solidFill>
                  <a:srgbClr val="7030A0"/>
                </a:solidFill>
              </a:rPr>
              <a:t>gastas</a:t>
            </a:r>
            <a:r>
              <a:rPr b="1" sz="2000"/>
              <a:t> en los artículos o cosas que </a:t>
            </a:r>
            <a:r>
              <a:rPr b="1" sz="2000">
                <a:solidFill>
                  <a:srgbClr val="7030A0"/>
                </a:solidFill>
              </a:rPr>
              <a:t>deseas</a:t>
            </a:r>
            <a:r>
              <a:rPr b="1" sz="20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Yo creo que es importante realizar un seguimiento del dinero que </a:t>
            </a:r>
            <a:r>
              <a:rPr b="1" sz="2000" i="1">
                <a:solidFill>
                  <a:srgbClr val="7030A0"/>
                </a:solidFill>
              </a:rPr>
              <a:t>gasto</a:t>
            </a:r>
            <a:r>
              <a:rPr i="1"/>
              <a:t> en los artículos o cosas que </a:t>
            </a:r>
            <a:r>
              <a:rPr b="1" sz="2000" i="1">
                <a:solidFill>
                  <a:srgbClr val="7030A0"/>
                </a:solidFill>
              </a:rPr>
              <a:t>deseo</a:t>
            </a:r>
            <a:r>
              <a:rPr i="1"/>
              <a:t>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3e148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3e14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3e125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M3e125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6858000"/>
            <a:ext cx="3054096" cy="2286000"/>
          </a:xfrm>
          <a:prstGeom prst="rect">
            <a:avLst/>
          </a:prstGeom>
        </p:spPr>
      </p:pic>
      <p:pic>
        <p:nvPicPr>
          <p:cNvPr id="11" name="Picture 10" descr="no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almost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completely_read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4" name="Picture 13" descr="face_sa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neutra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6" name="Picture 15" descr="face_happ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3e148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es importante realizar un seguimiento del dinero que </a:t>
            </a:r>
            <a:r>
              <a:rPr b="1">
                <a:solidFill>
                  <a:srgbClr val="7030A0"/>
                </a:solidFill>
              </a:rPr>
              <a:t>gastas</a:t>
            </a:r>
            <a:r>
              <a:t> en los artículos o cosas que </a:t>
            </a:r>
            <a:r>
              <a:rPr b="1">
                <a:solidFill>
                  <a:srgbClr val="7030A0"/>
                </a:solidFill>
              </a:rPr>
              <a:t>deseas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Yo creo que es importante realizar un seguimiento del dinero que </a:t>
            </a:r>
            <a:r>
              <a:rPr b="1">
                <a:solidFill>
                  <a:srgbClr val="7030A0"/>
                </a:solidFill>
              </a:rPr>
              <a:t>gasto</a:t>
            </a:r>
            <a:r>
              <a:t> en los artículos o cosas que </a:t>
            </a:r>
            <a:r>
              <a:rPr b="1">
                <a:solidFill>
                  <a:srgbClr val="7030A0"/>
                </a:solidFill>
              </a:rPr>
              <a:t>deseo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14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deseos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deseos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14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deseos.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148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3e148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3e148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14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deseos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3e145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M3e125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pic>
        <p:nvPicPr>
          <p:cNvPr id="22" name="Picture 21" descr="M3e125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5559552"/>
            <a:ext cx="1438656" cy="1078992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14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deseos...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deseos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14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14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deseos</a:t>
            </a:r>
            <a:r>
              <a:t>.
Incluye otras 3-5 palabras de vocabulario en tu párrafo. Puedes incluir los siguientes inicios de oración:​
​</a:t>
            </a:r>
            <a:r>
              <a:rPr i="1"/>
              <a:t>•   Los </a:t>
            </a:r>
            <a:r>
              <a:rPr i="1" b="1">
                <a:solidFill>
                  <a:srgbClr val="7030A0"/>
                </a:solidFill>
              </a:rPr>
              <a:t>deseos</a:t>
            </a:r>
            <a:r>
              <a:rPr i="1"/>
              <a:t> son...
</a:t>
            </a:r>
            <a:r>
              <a:rPr i="1"/>
              <a:t>•   Los </a:t>
            </a:r>
            <a:r>
              <a:rPr i="1" b="1">
                <a:solidFill>
                  <a:srgbClr val="7030A0"/>
                </a:solidFill>
              </a:rPr>
              <a:t>deseos</a:t>
            </a:r>
            <a:r>
              <a:rPr i="1"/>
              <a:t> están relacionados con </a:t>
            </a:r>
            <a:r>
              <a:rPr i="1" b="1">
                <a:solidFill>
                  <a:srgbClr val="7030A0"/>
                </a:solidFill>
              </a:rPr>
              <a:t>gastos no planificados</a:t>
            </a:r>
            <a:r>
              <a:rPr i="1"/>
              <a:t> porque...
</a:t>
            </a:r>
            <a:r>
              <a:rPr i="1"/>
              <a:t>•   Yo creo que es importante realizar un seguimiento del dinero que </a:t>
            </a:r>
            <a:r>
              <a:rPr i="1" b="1">
                <a:solidFill>
                  <a:srgbClr val="7030A0"/>
                </a:solidFill>
              </a:rPr>
              <a:t>gasto</a:t>
            </a:r>
            <a:r>
              <a:rPr i="1"/>
              <a:t> en los artículos o cosas que </a:t>
            </a:r>
            <a:r>
              <a:rPr i="1" b="1">
                <a:solidFill>
                  <a:srgbClr val="7030A0"/>
                </a:solidFill>
              </a:rPr>
              <a:t>deseo</a:t>
            </a:r>
            <a:r>
              <a:rPr i="1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3e148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deseos.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¿Por qué es importante realizar un seguimiento del dinero que gastas en los artículos o cosas que deseas?</a:t>
            </a:r>
            <a:r>
              <a:t>
</a:t>
            </a:r>
            <a:r>
              <a:rPr i="1"/>
              <a:t>Yo creo que es importante realizar un seguimiento del dinero que gasto en los artículos o cosas que deseo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3e148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M3e14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M3e125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M3e125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6858000"/>
            <a:ext cx="3054096" cy="2286000"/>
          </a:xfrm>
          <a:prstGeom prst="rect">
            <a:avLst/>
          </a:prstGeom>
        </p:spPr>
      </p:pic>
      <p:pic>
        <p:nvPicPr>
          <p:cNvPr id="12" name="Picture 11" descr="pacma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3" name="Picture 12" descr="bracke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4" name="Picture 13" descr="noun-write-143972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¿Por qué es importante realizar un seguimiento del dinero que </a:t>
            </a:r>
            <a:r>
              <a:rPr b="1" sz="2800">
                <a:solidFill>
                  <a:srgbClr val="7030A0"/>
                </a:solidFill>
              </a:rPr>
              <a:t>gastas</a:t>
            </a:r>
            <a:r>
              <a:rPr b="1" sz="2800"/>
              <a:t> en los artículos o cosas que </a:t>
            </a:r>
            <a:r>
              <a:rPr b="1" sz="2800">
                <a:solidFill>
                  <a:srgbClr val="7030A0"/>
                </a:solidFill>
              </a:rPr>
              <a:t>deseas</a:t>
            </a:r>
            <a:r>
              <a:rPr b="1" sz="28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3e148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3e14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3e125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M3e125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6858000"/>
            <a:ext cx="3054096" cy="2286000"/>
          </a:xfrm>
          <a:prstGeom prst="rect">
            <a:avLst/>
          </a:prstGeom>
        </p:spPr>
      </p:pic>
      <p:pic>
        <p:nvPicPr>
          <p:cNvPr id="11" name="Picture 10" descr="es_signal_horizonta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2" name="Picture 11" descr="green_b_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3" name="Picture 12" descr="green_b_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4" name="Picture 13" descr="green_b_3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5" name="Picture 14" descr="green_b_4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14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14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12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