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4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arista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arista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04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14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arista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está relacionado con una </a:t>
            </a:r>
            <a:r>
              <a:rPr b="1">
                <a:solidFill>
                  <a:srgbClr val="7030A0"/>
                </a:solidFill>
              </a:rPr>
              <a:t>arista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¿Crees que un objeto solo puede tener un </a:t>
            </a:r>
            <a:r>
              <a:rPr b="1" sz="2000">
                <a:solidFill>
                  <a:srgbClr val="7030A0"/>
                </a:solidFill>
              </a:rPr>
              <a:t>vértice</a:t>
            </a:r>
            <a:r>
              <a:rPr b="1" sz="2000"/>
              <a:t>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un objeto puede/no puede tener solo un </a:t>
            </a:r>
            <a:r>
              <a:rPr b="1" sz="2000" i="1">
                <a:solidFill>
                  <a:srgbClr val="7030A0"/>
                </a:solidFill>
              </a:rPr>
              <a:t>vértice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14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0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4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¿Crees que un objeto solo puede tener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? ¿Por qué sí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un objeto puede/no puede tener solo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vértice/vértices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vértice/vértices.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14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14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04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vértice/vértices...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está relacionado con una </a:t>
            </a:r>
            <a:r>
              <a:rPr i="1" b="1">
                <a:solidFill>
                  <a:srgbClr val="7030A0"/>
                </a:solidFill>
              </a:rPr>
              <a:t>arista</a:t>
            </a:r>
            <a:r>
              <a:rPr i="1"/>
              <a:t> porque...
</a:t>
            </a:r>
            <a:r>
              <a:rPr i="1"/>
              <a:t>•   Yo creo que un objeto puede/no puede tener solo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14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vértice/vértices.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¿Crees que un objeto solo puede tener un vértice? ¿Por qué sí o por qué no?</a:t>
            </a:r>
            <a:r>
              <a:t>
</a:t>
            </a:r>
            <a:r>
              <a:rPr i="1"/>
              <a:t>Yo creo que un objeto puede/no puede tener solo un vértice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14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3e0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¿Crees que un objeto solo puede tener un </a:t>
            </a:r>
            <a:r>
              <a:rPr b="1" sz="2800">
                <a:solidFill>
                  <a:srgbClr val="7030A0"/>
                </a:solidFill>
              </a:rPr>
              <a:t>vértice</a:t>
            </a:r>
            <a:r>
              <a:rPr b="1" sz="2800"/>
              <a:t>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14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0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4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14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