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2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yarda cuadrada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yarda cuadrada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2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yarda cuadrada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yarda cuadrada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</a:t>
            </a:r>
            <a:r>
              <a:rPr b="1" sz="2000">
                <a:solidFill>
                  <a:srgbClr val="7030A0"/>
                </a:solidFill>
              </a:rPr>
              <a:t>pies cuadrados</a:t>
            </a:r>
            <a:r>
              <a:rPr b="1" sz="2000"/>
              <a:t> para encontrar el </a:t>
            </a:r>
            <a:r>
              <a:rPr b="1" sz="2000">
                <a:solidFill>
                  <a:srgbClr val="7030A0"/>
                </a:solidFill>
              </a:rPr>
              <a:t>área</a:t>
            </a:r>
            <a:r>
              <a:rPr b="1" sz="2000"/>
              <a:t> de una mesa?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</a:t>
            </a:r>
            <a:r>
              <a:rPr b="1" sz="2000" i="1">
                <a:solidFill>
                  <a:srgbClr val="7030A0"/>
                </a:solidFill>
              </a:rPr>
              <a:t>pies cuadrados</a:t>
            </a:r>
            <a:r>
              <a:rPr i="1"/>
              <a:t> para encontrar el </a:t>
            </a:r>
            <a:r>
              <a:rPr b="1" sz="2000" i="1">
                <a:solidFill>
                  <a:srgbClr val="7030A0"/>
                </a:solidFill>
              </a:rPr>
              <a:t>área</a:t>
            </a:r>
            <a:r>
              <a:rPr i="1"/>
              <a:t> de una mesa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0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</a:t>
            </a:r>
            <a:r>
              <a:rPr b="1">
                <a:solidFill>
                  <a:srgbClr val="7030A0"/>
                </a:solidFill>
              </a:rPr>
              <a:t>pies cuadrados</a:t>
            </a:r>
            <a:r>
              <a:t> para encontrar el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 de una mesa?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</a:t>
            </a:r>
            <a:r>
              <a:rPr b="1">
                <a:solidFill>
                  <a:srgbClr val="7030A0"/>
                </a:solidFill>
              </a:rPr>
              <a:t>pies cuadrados</a:t>
            </a:r>
            <a:r>
              <a:t> para encontrar el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 de una mesa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pie cuadrado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pie cuadrado.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00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pie cuadrado...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pie cuadrado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pie cuadrado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pie cuadrado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yarda cuadrada</a:t>
            </a:r>
            <a:r>
              <a:rPr i="1"/>
              <a:t> porque...
</a:t>
            </a:r>
            <a:r>
              <a:rPr i="1"/>
              <a:t>•   Yo puedo usar </a:t>
            </a:r>
            <a:r>
              <a:rPr i="1" b="1">
                <a:solidFill>
                  <a:srgbClr val="7030A0"/>
                </a:solidFill>
              </a:rPr>
              <a:t>pies cuadrados</a:t>
            </a:r>
            <a:r>
              <a:rPr i="1"/>
              <a:t> para encontrar el </a:t>
            </a:r>
            <a:r>
              <a:rPr i="1" b="1">
                <a:solidFill>
                  <a:srgbClr val="7030A0"/>
                </a:solidFill>
              </a:rPr>
              <a:t>área</a:t>
            </a:r>
            <a:r>
              <a:rPr i="1"/>
              <a:t> de una mesa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pie cuadrado.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pies cuadrados para encontrar el área de una mesa?</a:t>
            </a:r>
            <a:r>
              <a:t>
</a:t>
            </a:r>
            <a:r>
              <a:rPr i="1"/>
              <a:t>Yo puedo usar pies cuadrados para encontrar el área de una mesa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0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</a:t>
            </a:r>
            <a:r>
              <a:rPr b="1" sz="2800">
                <a:solidFill>
                  <a:srgbClr val="7030A0"/>
                </a:solidFill>
              </a:rPr>
              <a:t>pies cuadrados</a:t>
            </a:r>
            <a:r>
              <a:rPr b="1" sz="2800"/>
              <a:t> para encontrar el </a:t>
            </a:r>
            <a:r>
              <a:rPr b="1" sz="2800">
                <a:solidFill>
                  <a:srgbClr val="7030A0"/>
                </a:solidFill>
              </a:rPr>
              <a:t>área</a:t>
            </a:r>
            <a:r>
              <a:rPr b="1" sz="2800"/>
              <a:t> de una mesa?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0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