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3e11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</a:t>
            </a:r>
            <a:r>
              <a:rPr b="1">
                <a:solidFill>
                  <a:srgbClr val="7030A0"/>
                </a:solidFill>
              </a:rPr>
              <a:t>redondear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Redondear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3e115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3e102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 con el </a:t>
            </a:r>
            <a:r>
              <a:rPr b="1">
                <a:solidFill>
                  <a:srgbClr val="7030A0"/>
                </a:solidFill>
              </a:rPr>
              <a:t>redondeo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 está relacionado con el </a:t>
            </a:r>
            <a:r>
              <a:rPr b="1">
                <a:solidFill>
                  <a:srgbClr val="7030A0"/>
                </a:solidFill>
              </a:rPr>
              <a:t>redondeo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puedes usar el </a:t>
            </a:r>
            <a:r>
              <a:rPr b="1" sz="2000">
                <a:solidFill>
                  <a:srgbClr val="7030A0"/>
                </a:solidFill>
              </a:rPr>
              <a:t>valor de posición</a:t>
            </a:r>
            <a:r>
              <a:rPr b="1" sz="2000"/>
              <a:t> para comparar números?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puedo usar el </a:t>
            </a:r>
            <a:r>
              <a:rPr b="1" sz="2000" i="1">
                <a:solidFill>
                  <a:srgbClr val="7030A0"/>
                </a:solidFill>
              </a:rPr>
              <a:t>valor de posición</a:t>
            </a:r>
            <a:r>
              <a:rPr i="1"/>
              <a:t> para comparar números por...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3e10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3e11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3e102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puedes usar 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 para comparar números?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puedo usar 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 para comparar números por...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0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valor de posición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0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valor de posición.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02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3e10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3e10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0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3e115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0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valor de posición...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0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0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.
Incluye otras 3-5 palabras de vocabulario en tu párrafo. Puedes incluir los siguientes inicios de oración:​
​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valor de posición</a:t>
            </a:r>
            <a:r>
              <a:rPr i="1"/>
              <a:t> es...
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valor de posición</a:t>
            </a:r>
            <a:r>
              <a:rPr i="1"/>
              <a:t> está relacionado con el </a:t>
            </a:r>
            <a:r>
              <a:rPr i="1" b="1">
                <a:solidFill>
                  <a:srgbClr val="7030A0"/>
                </a:solidFill>
              </a:rPr>
              <a:t>redondeo</a:t>
            </a:r>
            <a:r>
              <a:rPr i="1"/>
              <a:t> porque...
</a:t>
            </a:r>
            <a:r>
              <a:rPr i="1"/>
              <a:t>•   Yo puedo usar el </a:t>
            </a:r>
            <a:r>
              <a:rPr i="1" b="1">
                <a:solidFill>
                  <a:srgbClr val="7030A0"/>
                </a:solidFill>
              </a:rPr>
              <a:t>valor de posición</a:t>
            </a:r>
            <a:r>
              <a:rPr i="1"/>
              <a:t> para comparar números por...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3e102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valor de posición.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puedes usar el valor de posición para comparar números?</a:t>
            </a:r>
            <a:r>
              <a:t>
</a:t>
            </a:r>
            <a:r>
              <a:rPr i="1"/>
              <a:t>Yo puedo usar el valor de posición para comparar números por...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3e10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M3e11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puedes usar el </a:t>
            </a:r>
            <a:r>
              <a:rPr b="1" sz="2800">
                <a:solidFill>
                  <a:srgbClr val="7030A0"/>
                </a:solidFill>
              </a:rPr>
              <a:t>valor de posición</a:t>
            </a:r>
            <a:r>
              <a:rPr b="1" sz="2800"/>
              <a:t> para comparar números?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3e10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3e11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0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1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3e102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