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7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4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3e087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"</a:t>
            </a:r>
            <a:r>
              <a:rPr b="1">
                <a:solidFill>
                  <a:srgbClr val="7030A0"/>
                </a:solidFill>
              </a:rPr>
              <a:t>100 más cercano</a:t>
            </a:r>
            <a:r>
              <a:t>"?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"</a:t>
            </a:r>
            <a:r>
              <a:rPr b="1">
                <a:solidFill>
                  <a:srgbClr val="7030A0"/>
                </a:solidFill>
              </a:rPr>
              <a:t>100 más cercano</a:t>
            </a:r>
            <a:r>
              <a:t>" signifca...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3e11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</a:t>
            </a:r>
            <a:r>
              <a:rPr b="1">
                <a:solidFill>
                  <a:srgbClr val="7030A0"/>
                </a:solidFill>
              </a:rPr>
              <a:t>redondear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Redondear</a:t>
            </a:r>
            <a:r>
              <a:t> es...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3e115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3e087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el "</a:t>
            </a:r>
            <a:r>
              <a:rPr b="1">
                <a:solidFill>
                  <a:srgbClr val="7030A0"/>
                </a:solidFill>
              </a:rPr>
              <a:t>100 más cercano</a:t>
            </a:r>
            <a:r>
              <a:t>" con el </a:t>
            </a:r>
            <a:r>
              <a:rPr b="1">
                <a:solidFill>
                  <a:srgbClr val="7030A0"/>
                </a:solidFill>
              </a:rPr>
              <a:t>redondeo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"</a:t>
            </a:r>
            <a:r>
              <a:rPr b="1">
                <a:solidFill>
                  <a:srgbClr val="7030A0"/>
                </a:solidFill>
              </a:rPr>
              <a:t>100 más cercano</a:t>
            </a:r>
            <a:r>
              <a:t>" está relacionado con el </a:t>
            </a:r>
            <a:r>
              <a:rPr b="1">
                <a:solidFill>
                  <a:srgbClr val="7030A0"/>
                </a:solidFill>
              </a:rPr>
              <a:t>redondeo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3e11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</a:t>
            </a:r>
            <a:r>
              <a:rPr b="1">
                <a:solidFill>
                  <a:srgbClr val="7030A0"/>
                </a:solidFill>
              </a:rPr>
              <a:t>redondear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Redondear</a:t>
            </a:r>
            <a:r>
              <a:t> es...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3e115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3e087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el "</a:t>
            </a:r>
            <a:r>
              <a:rPr b="1">
                <a:solidFill>
                  <a:srgbClr val="7030A0"/>
                </a:solidFill>
              </a:rPr>
              <a:t>100 más cercano</a:t>
            </a:r>
            <a:r>
              <a:t>" con el </a:t>
            </a:r>
            <a:r>
              <a:rPr b="1">
                <a:solidFill>
                  <a:srgbClr val="7030A0"/>
                </a:solidFill>
              </a:rPr>
              <a:t>redondeo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"</a:t>
            </a:r>
            <a:r>
              <a:rPr b="1">
                <a:solidFill>
                  <a:srgbClr val="7030A0"/>
                </a:solidFill>
              </a:rPr>
              <a:t>100 más cercano</a:t>
            </a:r>
            <a:r>
              <a:t>" está relacionado con el </a:t>
            </a:r>
            <a:r>
              <a:rPr b="1">
                <a:solidFill>
                  <a:srgbClr val="7030A0"/>
                </a:solidFill>
              </a:rPr>
              <a:t>redondeo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3e11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</a:t>
            </a:r>
            <a:r>
              <a:rPr b="1">
                <a:solidFill>
                  <a:srgbClr val="7030A0"/>
                </a:solidFill>
              </a:rPr>
              <a:t>redondear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Redondear</a:t>
            </a:r>
            <a:r>
              <a:t> es...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</a:t>
            </a:r>
            <a:r>
              <a:rPr b="1" sz="2000">
                <a:solidFill>
                  <a:srgbClr val="7030A0"/>
                </a:solidFill>
              </a:rPr>
              <a:t>redondear</a:t>
            </a:r>
            <a:r>
              <a:rPr b="1" sz="2000"/>
              <a:t> al 100 más cercano te ayuda con la adición y restar?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/>
            </a:r>
            <a:r>
              <a:rPr b="1" sz="2000" i="1">
                <a:solidFill>
                  <a:srgbClr val="7030A0"/>
                </a:solidFill>
              </a:rPr>
              <a:t>Redondear</a:t>
            </a:r>
            <a:r>
              <a:rPr i="1"/>
              <a:t> al 100 más cercano me ayuda con la adición y restar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3e08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3e11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3e11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3e087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</a:t>
            </a:r>
            <a:r>
              <a:rPr b="1">
                <a:solidFill>
                  <a:srgbClr val="7030A0"/>
                </a:solidFill>
              </a:rPr>
              <a:t>redondear</a:t>
            </a:r>
            <a:r>
              <a:t> al 100 más cercano te ayuda con la adición y restar?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Redondear</a:t>
            </a:r>
            <a:r>
              <a:t> al 100 más cercano me ayuda con la adición y restar porque...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8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100 más cercano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100 más cercano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8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100 más cercano.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87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3e08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3e08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8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100 más cercano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3e115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3e115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8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100 más cercano...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100 más cercano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8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8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100 más cercano</a:t>
            </a:r>
            <a:r>
              <a:t>.
Incluye otras 3-5 palabras de vocabulario en tu párrafo. Puedes incluir los siguientes inicios de oración:​
​</a:t>
            </a:r>
            <a:r>
              <a:rPr i="1"/>
              <a:t>•   "</a:t>
            </a:r>
            <a:r>
              <a:rPr i="1" b="1">
                <a:solidFill>
                  <a:srgbClr val="7030A0"/>
                </a:solidFill>
              </a:rPr>
              <a:t>100 más cercano</a:t>
            </a:r>
            <a:r>
              <a:rPr i="1"/>
              <a:t>" signifca...
</a:t>
            </a:r>
            <a:r>
              <a:rPr i="1"/>
              <a:t>•   "</a:t>
            </a:r>
            <a:r>
              <a:rPr i="1" b="1">
                <a:solidFill>
                  <a:srgbClr val="7030A0"/>
                </a:solidFill>
              </a:rPr>
              <a:t>100 más cercano</a:t>
            </a:r>
            <a:r>
              <a:rPr i="1"/>
              <a:t>" está relacionado con el </a:t>
            </a:r>
            <a:r>
              <a:rPr i="1" b="1">
                <a:solidFill>
                  <a:srgbClr val="7030A0"/>
                </a:solidFill>
              </a:rPr>
              <a:t>redondeo</a:t>
            </a:r>
            <a:r>
              <a:rPr i="1"/>
              <a:t> porque...
</a:t>
            </a:r>
            <a:r>
              <a:rPr i="1"/>
              <a:t>•   </a:t>
            </a:r>
            <a:r>
              <a:rPr i="1" b="1">
                <a:solidFill>
                  <a:srgbClr val="7030A0"/>
                </a:solidFill>
              </a:rPr>
              <a:t>Redondear</a:t>
            </a:r>
            <a:r>
              <a:rPr i="1"/>
              <a:t> al 100 más cercano me ayuda con la adición y restar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3e08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100 más cercano.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redondear al 100 más cercano te ayuda con la adición y restar?</a:t>
            </a:r>
            <a:r>
              <a:t>
</a:t>
            </a:r>
            <a:r>
              <a:rPr i="1"/>
              <a:t>Redondear al 100 más cercano me ayuda con la adición y restar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3e08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3e11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3e11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</a:t>
            </a:r>
            <a:r>
              <a:rPr b="1" sz="2800">
                <a:solidFill>
                  <a:srgbClr val="7030A0"/>
                </a:solidFill>
              </a:rPr>
              <a:t>redondear</a:t>
            </a:r>
            <a:r>
              <a:rPr b="1" sz="2800"/>
              <a:t> al 100 más cercano te ayuda con la adición y restar?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3e08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3e11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3e11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8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1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1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