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3e078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la frase "</a:t>
            </a:r>
            <a:r>
              <a:rPr b="1">
                <a:solidFill>
                  <a:srgbClr val="7030A0"/>
                </a:solidFill>
              </a:rPr>
              <a:t>menor que</a:t>
            </a:r>
            <a:r>
              <a:t>"?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frase "</a:t>
            </a:r>
            <a:r>
              <a:rPr b="1">
                <a:solidFill>
                  <a:srgbClr val="7030A0"/>
                </a:solidFill>
              </a:rPr>
              <a:t>menor que</a:t>
            </a:r>
            <a:r>
              <a:t>" significa 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3e078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3e074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la frase "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" con la frase "</a:t>
            </a:r>
            <a:r>
              <a:rPr b="1">
                <a:solidFill>
                  <a:srgbClr val="7030A0"/>
                </a:solidFill>
              </a:rPr>
              <a:t>menor que</a:t>
            </a:r>
            <a:r>
              <a:t>"?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frase "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" está relacionada con la frase "</a:t>
            </a:r>
            <a:r>
              <a:rPr b="1">
                <a:solidFill>
                  <a:srgbClr val="7030A0"/>
                </a:solidFill>
              </a:rPr>
              <a:t>menor que</a:t>
            </a:r>
            <a:r>
              <a:t>"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puedes utilizar el concepto de "</a:t>
            </a:r>
            <a:r>
              <a:rPr b="1" sz="2000">
                <a:solidFill>
                  <a:srgbClr val="7030A0"/>
                </a:solidFill>
              </a:rPr>
              <a:t>menor a mayor</a:t>
            </a:r>
            <a:r>
              <a:rPr b="1" sz="2000"/>
              <a:t>" para comparar los precios de tres juguetes diferentes en una tienda?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puedo usar el concepto de "</a:t>
            </a:r>
            <a:r>
              <a:rPr b="1" sz="2000" i="1">
                <a:solidFill>
                  <a:srgbClr val="7030A0"/>
                </a:solidFill>
              </a:rPr>
              <a:t>menor a mayor</a:t>
            </a:r>
            <a:r>
              <a:rPr i="1"/>
              <a:t>" para comparar los precios de tres juguetes diferentes en una tienda por...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3e07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3e07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3e074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puedes utilizar el concepto de "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" para comparar los precios de tres juguetes diferentes en una tienda?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puedo usar el concepto de "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" para comparar los precios de tres juguetes diferentes en una tienda por...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7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menor a mayor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7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menor a mayor.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74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3e074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3e074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7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3e078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7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menor a mayor...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7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7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.
Incluye otras 3-5 palabras de vocabulario en tu párrafo. Puedes incluir los siguientes inicios de oración:​
​</a:t>
            </a:r>
            <a:r>
              <a:rPr i="1"/>
              <a:t>•   "</a:t>
            </a:r>
            <a:r>
              <a:rPr i="1" b="1">
                <a:solidFill>
                  <a:srgbClr val="7030A0"/>
                </a:solidFill>
              </a:rPr>
              <a:t>Menor a mayor</a:t>
            </a:r>
            <a:r>
              <a:rPr i="1"/>
              <a:t>" significa...
</a:t>
            </a:r>
            <a:r>
              <a:rPr i="1"/>
              <a:t>•   La frase "</a:t>
            </a:r>
            <a:r>
              <a:rPr i="1" b="1">
                <a:solidFill>
                  <a:srgbClr val="7030A0"/>
                </a:solidFill>
              </a:rPr>
              <a:t>menor a mayor</a:t>
            </a:r>
            <a:r>
              <a:rPr i="1"/>
              <a:t>" está relacionada con la frase "</a:t>
            </a:r>
            <a:r>
              <a:rPr i="1" b="1">
                <a:solidFill>
                  <a:srgbClr val="7030A0"/>
                </a:solidFill>
              </a:rPr>
              <a:t>menor que</a:t>
            </a:r>
            <a:r>
              <a:rPr i="1"/>
              <a:t>" porque...
</a:t>
            </a:r>
            <a:r>
              <a:rPr i="1"/>
              <a:t>•   Yo puedo usar el concepto de "</a:t>
            </a:r>
            <a:r>
              <a:rPr i="1" b="1">
                <a:solidFill>
                  <a:srgbClr val="7030A0"/>
                </a:solidFill>
              </a:rPr>
              <a:t>menor a mayor</a:t>
            </a:r>
            <a:r>
              <a:rPr i="1"/>
              <a:t>" para comparar los precios de tres juguetes diferentes en una tienda por...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3e074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menor a mayor.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puedes utilizar el concepto de "menor a mayor" para comparar los precios de tres juguetes diferentes en una tienda?</a:t>
            </a:r>
            <a:r>
              <a:t>
</a:t>
            </a:r>
            <a:r>
              <a:rPr i="1"/>
              <a:t>Yo puedo usar el concepto de "menor a mayor" para comparar los precios de tres juguetes diferentes en una tienda por...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3e07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M3e07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puedes utilizar el concepto de "</a:t>
            </a:r>
            <a:r>
              <a:rPr b="1" sz="2800">
                <a:solidFill>
                  <a:srgbClr val="7030A0"/>
                </a:solidFill>
              </a:rPr>
              <a:t>menor a mayor</a:t>
            </a:r>
            <a:r>
              <a:rPr b="1" sz="2800"/>
              <a:t>" para comparar los precios de tres juguetes diferentes en una tienda?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3e07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3e07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7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7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3e074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"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"?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"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" significa...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