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0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0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5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valor de posición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 la </a:t>
            </a:r>
            <a:r>
              <a:rPr b="1" sz="2000">
                <a:solidFill>
                  <a:srgbClr val="7030A0"/>
                </a:solidFill>
              </a:rPr>
              <a:t>notación desarrollada</a:t>
            </a:r>
            <a:r>
              <a:rPr b="1" sz="2000"/>
              <a:t> ayudar a sumar o restar números?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notación desarrollada</a:t>
            </a:r>
            <a:r>
              <a:rPr i="1"/>
              <a:t> puede ayudar a sumar o restar números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05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10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5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ayudar a sumar o restar números?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puede ayudar a sumar o restar números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notación desarrollada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notación desarrollada.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5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5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10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notación desarrollada...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valor de posición</a:t>
            </a:r>
            <a:r>
              <a:rPr i="1"/>
              <a:t> porque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notación desarrollada</a:t>
            </a:r>
            <a:r>
              <a:rPr i="1"/>
              <a:t> puede ayudar a sumar o restar números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05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notación desarrollada.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 la notación desarrollada ayudar a sumar o restar números?</a:t>
            </a:r>
            <a:r>
              <a:t>
</a:t>
            </a:r>
            <a:r>
              <a:rPr i="1"/>
              <a:t>La notación desarrollada puede ayudar a sumar o restar números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05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3e10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 la </a:t>
            </a:r>
            <a:r>
              <a:rPr b="1" sz="2800">
                <a:solidFill>
                  <a:srgbClr val="7030A0"/>
                </a:solidFill>
              </a:rPr>
              <a:t>notación desarrollada</a:t>
            </a:r>
            <a:r>
              <a:rPr b="1" sz="2800"/>
              <a:t> ayudar a sumar o restar números?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05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10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05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notación desarrollada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