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2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s son...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2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2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considerar el </a:t>
            </a:r>
            <a:r>
              <a:rPr b="1" sz="2000">
                <a:solidFill>
                  <a:srgbClr val="7030A0"/>
                </a:solidFill>
              </a:rPr>
              <a:t>costo</a:t>
            </a:r>
            <a:r>
              <a:rPr b="1" sz="2000"/>
              <a:t> antes de hacer una compra?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importante considerar el </a:t>
            </a:r>
            <a:r>
              <a:rPr b="1" sz="2000" i="1">
                <a:solidFill>
                  <a:srgbClr val="7030A0"/>
                </a:solidFill>
              </a:rPr>
              <a:t>costo</a:t>
            </a:r>
            <a:r>
              <a:rPr i="1"/>
              <a:t> antes de realizar una compra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2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considerar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antes de hacer una compra?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importante considerar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antes de realizar una compra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costo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costo.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2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12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costo...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gasto</a:t>
            </a:r>
            <a:r>
              <a:rPr i="1"/>
              <a:t> porque...
</a:t>
            </a:r>
            <a:r>
              <a:rPr i="1"/>
              <a:t>•   Creo que es importante considerar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antes de realizar una compra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2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costo.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considerar el costo antes de hacer una compra?</a:t>
            </a:r>
            <a:r>
              <a:t>
</a:t>
            </a:r>
            <a:r>
              <a:rPr i="1"/>
              <a:t>Creo que es importante considerar el costo antes de realizar una compra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1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considerar el </a:t>
            </a:r>
            <a:r>
              <a:rPr b="1" sz="2800">
                <a:solidFill>
                  <a:srgbClr val="7030A0"/>
                </a:solidFill>
              </a:rPr>
              <a:t>costo</a:t>
            </a:r>
            <a:r>
              <a:rPr b="1" sz="2800"/>
              <a:t> antes de hacer una compra?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