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02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2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cilindro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cilindro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02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02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cilindro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no se clasifica como un </a:t>
            </a:r>
            <a:r>
              <a:rPr b="1">
                <a:solidFill>
                  <a:srgbClr val="7030A0"/>
                </a:solidFill>
              </a:rPr>
              <a:t>cilindro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0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prisma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prisma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un </a:t>
            </a:r>
            <a:r>
              <a:rPr b="1" sz="2000">
                <a:solidFill>
                  <a:srgbClr val="7030A0"/>
                </a:solidFill>
              </a:rPr>
              <a:t>cono</a:t>
            </a:r>
            <a:r>
              <a:rPr b="1" sz="2000"/>
              <a:t> no está clasificado como un </a:t>
            </a:r>
            <a:r>
              <a:rPr b="1" sz="2000">
                <a:solidFill>
                  <a:srgbClr val="7030A0"/>
                </a:solidFill>
              </a:rPr>
              <a:t>prisma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 </a:t>
            </a:r>
            <a:r>
              <a:rPr b="1" sz="2000" i="1">
                <a:solidFill>
                  <a:srgbClr val="7030A0"/>
                </a:solidFill>
              </a:rPr>
              <a:t>cono</a:t>
            </a:r>
            <a:r>
              <a:rPr i="1"/>
              <a:t> no se clasifica como un </a:t>
            </a:r>
            <a:r>
              <a:rPr b="1" sz="2000" i="1">
                <a:solidFill>
                  <a:srgbClr val="7030A0"/>
                </a:solidFill>
              </a:rPr>
              <a:t>prisma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02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10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2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no está clasificado como un </a:t>
            </a:r>
            <a:r>
              <a:rPr b="1">
                <a:solidFill>
                  <a:srgbClr val="7030A0"/>
                </a:solidFill>
              </a:rPr>
              <a:t>prisma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no se clasifica como un </a:t>
            </a:r>
            <a:r>
              <a:rPr b="1">
                <a:solidFill>
                  <a:srgbClr val="7030A0"/>
                </a:solidFill>
              </a:rPr>
              <a:t>prisma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cono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cono.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2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2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02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3e10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cono...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cono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cono</a:t>
            </a:r>
            <a:r>
              <a:rPr i="1"/>
              <a:t> no se clasifica como un </a:t>
            </a:r>
            <a:r>
              <a:rPr i="1" b="1">
                <a:solidFill>
                  <a:srgbClr val="7030A0"/>
                </a:solidFill>
              </a:rPr>
              <a:t>cilindro</a:t>
            </a:r>
            <a:r>
              <a:rPr i="1"/>
              <a:t> porque...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cono</a:t>
            </a:r>
            <a:r>
              <a:rPr i="1"/>
              <a:t> no se clasifica como un </a:t>
            </a:r>
            <a:r>
              <a:rPr i="1" b="1">
                <a:solidFill>
                  <a:srgbClr val="7030A0"/>
                </a:solidFill>
              </a:rPr>
              <a:t>prisma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02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cono.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un cono no está clasificado como un prisma?</a:t>
            </a:r>
            <a:r>
              <a:t>
</a:t>
            </a:r>
            <a:r>
              <a:rPr i="1"/>
              <a:t>Un cono no se clasifica como un prisma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02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3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3e10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un </a:t>
            </a:r>
            <a:r>
              <a:rPr b="1" sz="2800">
                <a:solidFill>
                  <a:srgbClr val="7030A0"/>
                </a:solidFill>
              </a:rPr>
              <a:t>cono</a:t>
            </a:r>
            <a:r>
              <a:rPr b="1" sz="2800"/>
              <a:t> no está clasificado como un </a:t>
            </a:r>
            <a:r>
              <a:rPr b="1" sz="2800">
                <a:solidFill>
                  <a:srgbClr val="7030A0"/>
                </a:solidFill>
              </a:rPr>
              <a:t>prisma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02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10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0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