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edge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edge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4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an </a:t>
            </a:r>
            <a:r>
              <a:rPr b="1">
                <a:solidFill>
                  <a:srgbClr val="7030A0"/>
                </a:solidFill>
              </a:rPr>
              <a:t>edge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an </a:t>
            </a:r>
            <a:r>
              <a:rPr b="1">
                <a:solidFill>
                  <a:srgbClr val="7030A0"/>
                </a:solidFill>
              </a:rPr>
              <a:t>edge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you think an object can have only one </a:t>
            </a:r>
            <a:r>
              <a:rPr b="1" sz="2000">
                <a:solidFill>
                  <a:srgbClr val="7030A0"/>
                </a:solidFill>
              </a:rPr>
              <a:t>vertex</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an object can/cannot have only one </a:t>
            </a:r>
            <a:r>
              <a:rPr b="1" sz="2000" i="1">
                <a:solidFill>
                  <a:srgbClr val="7030A0"/>
                </a:solidFill>
              </a:rPr>
              <a:t>vertex</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think an object can have only one </a:t>
            </a:r>
            <a:r>
              <a:rPr b="1">
                <a:solidFill>
                  <a:srgbClr val="7030A0"/>
                </a:solidFill>
              </a:rPr>
              <a:t>vertex</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object can/cannot have only one </a:t>
            </a:r>
            <a:r>
              <a:rPr b="1">
                <a:solidFill>
                  <a:srgbClr val="7030A0"/>
                </a:solidFill>
              </a:rPr>
              <a:t>vertex</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4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an </a:t>
            </a:r>
            <a:r>
              <a:rPr i="1" b="1">
                <a:solidFill>
                  <a:srgbClr val="7030A0"/>
                </a:solidFill>
              </a:rPr>
              <a:t>edge</a:t>
            </a:r>
            <a:r>
              <a:rPr i="1"/>
              <a:t> because...
</a:t>
            </a:r>
            <a:r>
              <a:rPr i="1"/>
              <a:t>•   I think an object can/cannot have only one </a:t>
            </a:r>
            <a:r>
              <a:rPr i="1" b="1">
                <a:solidFill>
                  <a:srgbClr val="7030A0"/>
                </a:solidFill>
              </a:rPr>
              <a:t>vertex</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4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Do you think an object can have only one vertex? Why or why not?</a:t>
            </a:r>
            <a:r>
              <a:t>
</a:t>
            </a:r>
            <a:r>
              <a:rPr i="1"/>
              <a:t>I think an object can/cannot have only one vertex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4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Do you think an object can have only one </a:t>
            </a:r>
            <a:r>
              <a:rPr b="1" sz="2800">
                <a:solidFill>
                  <a:srgbClr val="7030A0"/>
                </a:solidFill>
              </a:rPr>
              <a:t>vertex</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4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