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1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1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to </a:t>
            </a:r>
            <a:r>
              <a:rPr b="1">
                <a:solidFill>
                  <a:srgbClr val="7030A0"/>
                </a:solidFill>
              </a:rPr>
              <a:t>borrow</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Borrow</a:t>
            </a:r>
            <a:r>
              <a:t>ing means to...</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1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1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different from </a:t>
            </a:r>
            <a:r>
              <a:rPr b="1">
                <a:solidFill>
                  <a:srgbClr val="7030A0"/>
                </a:solidFill>
              </a:rPr>
              <a:t>borrow</a:t>
            </a:r>
            <a:r>
              <a:t>ing?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different from </a:t>
            </a:r>
            <a:r>
              <a:rPr b="1">
                <a:solidFill>
                  <a:srgbClr val="7030A0"/>
                </a:solidFill>
              </a:rPr>
              <a:t>borrow</a:t>
            </a:r>
            <a:r>
              <a:t>ing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unplanned spending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Unplanned spending</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it's important to have money </a:t>
            </a:r>
            <a:r>
              <a:rPr b="1" sz="2000">
                <a:solidFill>
                  <a:srgbClr val="7030A0"/>
                </a:solidFill>
              </a:rPr>
              <a:t>saved</a:t>
            </a:r>
            <a:r>
              <a:rPr b="1" sz="2000"/>
              <a:t> up for </a:t>
            </a:r>
            <a:r>
              <a:rPr b="1" sz="2000">
                <a:solidFill>
                  <a:srgbClr val="7030A0"/>
                </a:solidFill>
              </a:rPr>
              <a:t>unplanned expenses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have money </a:t>
            </a:r>
            <a:r>
              <a:rPr b="1" sz="2000" i="1">
                <a:solidFill>
                  <a:srgbClr val="7030A0"/>
                </a:solidFill>
              </a:rPr>
              <a:t>saved</a:t>
            </a:r>
            <a:r>
              <a:rPr i="1"/>
              <a:t> up for </a:t>
            </a:r>
            <a:r>
              <a:rPr b="1" sz="2000" i="1">
                <a:solidFill>
                  <a:srgbClr val="7030A0"/>
                </a:solidFill>
              </a:rPr>
              <a:t>unplanned expenses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1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01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it's important to have money </a:t>
            </a:r>
            <a:r>
              <a:rPr b="1">
                <a:solidFill>
                  <a:srgbClr val="7030A0"/>
                </a:solidFill>
              </a:rPr>
              <a:t>saved</a:t>
            </a:r>
            <a:r>
              <a:t> up for </a:t>
            </a:r>
            <a:r>
              <a:rPr b="1">
                <a:solidFill>
                  <a:srgbClr val="7030A0"/>
                </a:solidFill>
              </a:rPr>
              <a:t>unplanned expenses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have money </a:t>
            </a:r>
            <a:r>
              <a:rPr b="1">
                <a:solidFill>
                  <a:srgbClr val="7030A0"/>
                </a:solidFill>
              </a:rPr>
              <a:t>saved</a:t>
            </a:r>
            <a:r>
              <a:t> up for </a:t>
            </a:r>
            <a:r>
              <a:rPr b="1">
                <a:solidFill>
                  <a:srgbClr val="7030A0"/>
                </a:solidFill>
              </a:rPr>
              <a:t>unplanned expenses</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saving</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012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314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different from </a:t>
            </a:r>
            <a:r>
              <a:rPr i="1" b="1">
                <a:solidFill>
                  <a:srgbClr val="7030A0"/>
                </a:solidFill>
              </a:rPr>
              <a:t>borrow</a:t>
            </a:r>
            <a:r>
              <a:rPr i="1"/>
              <a:t>ing because... 
</a:t>
            </a:r>
            <a:r>
              <a:rPr i="1"/>
              <a:t>•   I think it's important to have money </a:t>
            </a:r>
            <a:r>
              <a:rPr i="1" b="1">
                <a:solidFill>
                  <a:srgbClr val="7030A0"/>
                </a:solidFill>
              </a:rPr>
              <a:t>saved</a:t>
            </a:r>
            <a:r>
              <a:rPr i="1"/>
              <a:t> up for </a:t>
            </a:r>
            <a:r>
              <a:rPr i="1" b="1">
                <a:solidFill>
                  <a:srgbClr val="7030A0"/>
                </a:solidFill>
              </a:rPr>
              <a:t>unplanned expenses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1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it's important to have money saved up for unplanned expenses?</a:t>
            </a:r>
            <a:r>
              <a:t>
</a:t>
            </a:r>
            <a:r>
              <a:rPr i="1"/>
              <a:t>I think it's important to have money saved up for unplanned expenses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1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3012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314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it's important to have money </a:t>
            </a:r>
            <a:r>
              <a:rPr b="1" sz="2800">
                <a:solidFill>
                  <a:srgbClr val="7030A0"/>
                </a:solidFill>
              </a:rPr>
              <a:t>saved</a:t>
            </a:r>
            <a:r>
              <a:rPr b="1" sz="2800"/>
              <a:t> up for </a:t>
            </a:r>
            <a:r>
              <a:rPr b="1" sz="2800">
                <a:solidFill>
                  <a:srgbClr val="7030A0"/>
                </a:solidFill>
              </a:rPr>
              <a:t>unplanned expenses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1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01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