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1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rounding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Rounding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1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8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nearest 100</a:t>
            </a:r>
            <a:r>
              <a:t>" related to </a:t>
            </a:r>
            <a:r>
              <a:rPr b="1">
                <a:solidFill>
                  <a:srgbClr val="7030A0"/>
                </a:solidFill>
              </a:rPr>
              <a:t>rounding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t>
            </a:r>
            <a:r>
              <a:rPr b="1">
                <a:solidFill>
                  <a:srgbClr val="7030A0"/>
                </a:solidFill>
              </a:rPr>
              <a:t>Nearest 100</a:t>
            </a:r>
            <a:r>
              <a:t>" is related to </a:t>
            </a:r>
            <a:r>
              <a:rPr b="1">
                <a:solidFill>
                  <a:srgbClr val="7030A0"/>
                </a:solidFill>
              </a:rPr>
              <a:t>rounding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nearest 100</a:t>
            </a:r>
            <a:r>
              <a:t>" related to </a:t>
            </a:r>
            <a:r>
              <a:rPr b="1">
                <a:solidFill>
                  <a:srgbClr val="7030A0"/>
                </a:solidFill>
              </a:rPr>
              <a:t>rounding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t>
            </a:r>
            <a:r>
              <a:rPr b="1">
                <a:solidFill>
                  <a:srgbClr val="7030A0"/>
                </a:solidFill>
              </a:rPr>
              <a:t>Nearest 100</a:t>
            </a:r>
            <a:r>
              <a:t>" is related to </a:t>
            </a:r>
            <a:r>
              <a:rPr b="1">
                <a:solidFill>
                  <a:srgbClr val="7030A0"/>
                </a:solidFill>
              </a:rPr>
              <a:t>rounding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8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rounding to the </a:t>
            </a:r>
            <a:r>
              <a:rPr b="1">
                <a:solidFill>
                  <a:srgbClr val="7030A0"/>
                </a:solidFill>
              </a:rPr>
              <a:t>nearest 100</a:t>
            </a:r>
            <a:r>
              <a:t> make addition and subtraction easier?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Rounding to the </a:t>
            </a:r>
            <a:r>
              <a:rPr b="1">
                <a:solidFill>
                  <a:srgbClr val="7030A0"/>
                </a:solidFill>
              </a:rPr>
              <a:t>nearest 100</a:t>
            </a:r>
            <a:r>
              <a:t> make addition and subtraction easier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nearest 100.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8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nearest 100</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11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nearest 100...</a:t>
            </a:r>
            <a:r>
              <a:rPr i="1"/>
              <a:t>
From this visual, I can infer… </a:t>
            </a:r>
            <a:r>
              <a:rPr i="0"/>
              <a:t>(use </a:t>
            </a:r>
            <a:r>
              <a:rPr b="1">
                <a:solidFill>
                  <a:srgbClr val="7030A0"/>
                </a:solidFill>
              </a:rPr>
              <a:t>nearest 100</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8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nearest 100</a:t>
            </a:r>
            <a:r>
              <a:t>.
Include 3-5 other vocabulary words in your paragraph. You may include the following stems:​
</a:t>
            </a:r>
            <a:r>
              <a:rPr i="1"/>
              <a:t>•   </a:t>
            </a:r>
            <a:r>
              <a:rPr i="1" b="1">
                <a:solidFill>
                  <a:srgbClr val="7030A0"/>
                </a:solidFill>
              </a:rPr>
              <a:t>Nearest 100</a:t>
            </a:r>
            <a:r>
              <a:rPr i="1"/>
              <a:t> means...
</a:t>
            </a:r>
            <a:r>
              <a:rPr i="1"/>
              <a:t>•   "</a:t>
            </a:r>
            <a:r>
              <a:rPr i="1" b="1">
                <a:solidFill>
                  <a:srgbClr val="7030A0"/>
                </a:solidFill>
              </a:rPr>
              <a:t>Nearest 100</a:t>
            </a:r>
            <a:r>
              <a:rPr i="1"/>
              <a:t>" is related to </a:t>
            </a:r>
            <a:r>
              <a:rPr i="1" b="1">
                <a:solidFill>
                  <a:srgbClr val="7030A0"/>
                </a:solidFill>
              </a:rPr>
              <a:t>rounding</a:t>
            </a:r>
            <a:r>
              <a:rPr i="1"/>
              <a:t> because...
</a:t>
            </a:r>
            <a:r>
              <a:rPr i="1"/>
              <a:t>•   Rounding to the </a:t>
            </a:r>
            <a:r>
              <a:rPr i="1" b="1">
                <a:solidFill>
                  <a:srgbClr val="7030A0"/>
                </a:solidFill>
              </a:rPr>
              <a:t>nearest 100</a:t>
            </a:r>
            <a:r>
              <a:rPr i="1"/>
              <a:t> make addition and subtraction easier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8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nearest 100.</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rounding to the nearest 100 make addition and subtraction easier?</a:t>
            </a:r>
            <a:r>
              <a:t>
</a:t>
            </a:r>
            <a:r>
              <a:rPr i="1"/>
              <a:t>Rounding to the nearest 100 make addition and subtraction easier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8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1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rounding to the nearest 100 make addition and subtraction easier?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8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1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8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nearest 100</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Nearest 100</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