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2.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5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identify which </a:t>
            </a:r>
            <a:r>
              <a:rPr b="1">
                <a:solidFill>
                  <a:srgbClr val="7030A0"/>
                </a:solidFill>
              </a:rPr>
              <a:t>side</a:t>
            </a:r>
            <a:r>
              <a:t> is the </a:t>
            </a:r>
            <a:r>
              <a:rPr b="1">
                <a:solidFill>
                  <a:srgbClr val="7030A0"/>
                </a:solidFill>
              </a:rPr>
              <a:t>length</a:t>
            </a:r>
            <a:r>
              <a:t> of an object?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which </a:t>
            </a:r>
            <a:r>
              <a:rPr b="1">
                <a:solidFill>
                  <a:srgbClr val="7030A0"/>
                </a:solidFill>
              </a:rPr>
              <a:t>side</a:t>
            </a:r>
            <a:r>
              <a:t> is the </a:t>
            </a:r>
            <a:r>
              <a:rPr b="1">
                <a:solidFill>
                  <a:srgbClr val="7030A0"/>
                </a:solidFill>
              </a:rPr>
              <a:t>length</a:t>
            </a:r>
            <a:r>
              <a:t> of an object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5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could identify which </a:t>
            </a:r>
            <a:r>
              <a:rPr i="1" b="1">
                <a:solidFill>
                  <a:srgbClr val="7030A0"/>
                </a:solidFill>
              </a:rPr>
              <a:t>side</a:t>
            </a:r>
            <a:r>
              <a:rPr i="1"/>
              <a:t> is the </a:t>
            </a:r>
            <a:r>
              <a:rPr i="1" b="1">
                <a:solidFill>
                  <a:srgbClr val="7030A0"/>
                </a:solidFill>
              </a:rPr>
              <a:t>length</a:t>
            </a:r>
            <a:r>
              <a:rPr i="1"/>
              <a:t> of an object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7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identify which side is the length of an object? </a:t>
            </a:r>
            <a:r>
              <a:t>
</a:t>
            </a:r>
            <a:r>
              <a:rPr i="1"/>
              <a:t>I could identify which side is the length of an object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7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5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identify which side is the length of an object?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7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5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