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less than</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less than</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less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less than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less than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less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the concept of "</a:t>
            </a:r>
            <a:r>
              <a:rPr b="1">
                <a:solidFill>
                  <a:srgbClr val="7030A0"/>
                </a:solidFill>
              </a:rPr>
              <a:t>least to greatest</a:t>
            </a:r>
            <a:r>
              <a:t>" to compare the prices of three different toys in a store?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use the concept of "</a:t>
            </a:r>
            <a:r>
              <a:rPr b="1">
                <a:solidFill>
                  <a:srgbClr val="7030A0"/>
                </a:solidFill>
              </a:rPr>
              <a:t>least to greatest</a:t>
            </a:r>
            <a:r>
              <a:t>" to compare the prices of three different toys in a store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07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less than</a:t>
            </a:r>
            <a:r>
              <a:rPr i="1"/>
              <a:t>" because...
</a:t>
            </a:r>
            <a:r>
              <a:rPr i="1"/>
              <a:t>•   You could use the concept of "</a:t>
            </a:r>
            <a:r>
              <a:rPr i="1" b="1">
                <a:solidFill>
                  <a:srgbClr val="7030A0"/>
                </a:solidFill>
              </a:rPr>
              <a:t>least to greatest</a:t>
            </a:r>
            <a:r>
              <a:rPr i="1"/>
              <a:t>" to compare the prices of three different toys in a store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7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use the concept of "least to greatest" to compare the prices of three different toys in a store? </a:t>
            </a:r>
            <a:r>
              <a:t>
</a:t>
            </a:r>
            <a:r>
              <a:rPr i="1"/>
              <a:t>You could use the concept of "least to greatest" to compare the prices of three different toys in a store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7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7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use the concept of "least to greatest" to compare the prices of three different toys in a store?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