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7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7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5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different from the phrase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different from the phrase "</a:t>
            </a:r>
            <a:r>
              <a:rPr b="1">
                <a:solidFill>
                  <a:srgbClr val="7030A0"/>
                </a:solidFill>
              </a:rPr>
              <a:t>least to greatest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phrase "</a:t>
            </a:r>
            <a:r>
              <a:rPr b="1">
                <a:solidFill>
                  <a:srgbClr val="7030A0"/>
                </a:solidFill>
              </a:rPr>
              <a:t>greatest to least</a:t>
            </a:r>
            <a:r>
              <a:t>" different from the phrase "</a:t>
            </a:r>
            <a:r>
              <a:rPr b="1">
                <a:solidFill>
                  <a:srgbClr val="7030A0"/>
                </a:solidFill>
              </a:rPr>
              <a:t>least to greatest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greatest to least</a:t>
            </a:r>
            <a:r>
              <a:t>" is different from the phrase "</a:t>
            </a:r>
            <a:r>
              <a:rPr b="1">
                <a:solidFill>
                  <a:srgbClr val="7030A0"/>
                </a:solidFill>
              </a:rPr>
              <a:t>least to greatest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2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Data</a:t>
            </a:r>
            <a:r>
              <a:t> is...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bar graph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bar graph</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understand </a:t>
            </a:r>
            <a:r>
              <a:rPr b="1">
                <a:solidFill>
                  <a:srgbClr val="7030A0"/>
                </a:solidFill>
              </a:rPr>
              <a:t>greatest to least</a:t>
            </a:r>
            <a:r>
              <a:t> when organizing data in a </a:t>
            </a:r>
            <a:r>
              <a:rPr b="1">
                <a:solidFill>
                  <a:srgbClr val="7030A0"/>
                </a:solidFill>
              </a:rPr>
              <a:t>bar graph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understand </a:t>
            </a:r>
            <a:r>
              <a:rPr b="1">
                <a:solidFill>
                  <a:srgbClr val="7030A0"/>
                </a:solidFill>
              </a:rPr>
              <a:t>greatest to least</a:t>
            </a:r>
            <a:r>
              <a:t> when organizing data in a </a:t>
            </a:r>
            <a:r>
              <a:rPr b="1">
                <a:solidFill>
                  <a:srgbClr val="7030A0"/>
                </a:solidFill>
              </a:rPr>
              <a:t>bar graph</a:t>
            </a:r>
            <a:r>
              <a:t> because...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07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means...
</a:t>
            </a:r>
            <a:r>
              <a:rPr i="1"/>
              <a:t>•   The phrase "</a:t>
            </a:r>
            <a:r>
              <a:rPr i="1" b="1">
                <a:solidFill>
                  <a:srgbClr val="7030A0"/>
                </a:solidFill>
              </a:rPr>
              <a:t>greatest to least</a:t>
            </a:r>
            <a:r>
              <a:rPr i="1"/>
              <a:t>" is different from the phrase "</a:t>
            </a:r>
            <a:r>
              <a:rPr i="1" b="1">
                <a:solidFill>
                  <a:srgbClr val="7030A0"/>
                </a:solidFill>
              </a:rPr>
              <a:t>least to greatest</a:t>
            </a:r>
            <a:r>
              <a:rPr i="1"/>
              <a:t>" because...
</a:t>
            </a:r>
            <a:r>
              <a:rPr i="1"/>
              <a:t>•   I think its important to understand </a:t>
            </a:r>
            <a:r>
              <a:rPr i="1" b="1">
                <a:solidFill>
                  <a:srgbClr val="7030A0"/>
                </a:solidFill>
              </a:rPr>
              <a:t>greatest to least</a:t>
            </a:r>
            <a:r>
              <a:rPr i="1"/>
              <a:t> when organizing data in a </a:t>
            </a:r>
            <a:r>
              <a:rPr i="1" b="1">
                <a:solidFill>
                  <a:srgbClr val="7030A0"/>
                </a:solidFill>
              </a:rPr>
              <a:t>bar graph</a:t>
            </a:r>
            <a:r>
              <a:rPr i="1"/>
              <a:t>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5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understand greatest to least when organizing data in a bar graph?</a:t>
            </a:r>
            <a:r>
              <a:t>
</a:t>
            </a:r>
            <a:r>
              <a:rPr i="1"/>
              <a:t>I think its important to understand greatest to least when organizing data in a bar graph because...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5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7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its important to understand greatest to least when organizing data in a bar graph?</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5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7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5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greatest to least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