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10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0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5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expanded notation</a:t>
            </a:r>
            <a:r>
              <a:t> related to </a:t>
            </a:r>
            <a:r>
              <a:rPr b="1">
                <a:solidFill>
                  <a:srgbClr val="7030A0"/>
                </a:solidFill>
              </a:rPr>
              <a:t>place value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Expanded notation</a:t>
            </a:r>
            <a:r>
              <a:t> is related to </a:t>
            </a:r>
            <a:r>
              <a:rPr b="1">
                <a:solidFill>
                  <a:srgbClr val="7030A0"/>
                </a:solidFill>
              </a:rPr>
              <a:t>place value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5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expanded notation</a:t>
            </a:r>
            <a:r>
              <a:t> related to </a:t>
            </a:r>
            <a:r>
              <a:rPr b="1">
                <a:solidFill>
                  <a:srgbClr val="7030A0"/>
                </a:solidFill>
              </a:rPr>
              <a:t>place value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Expanded notation</a:t>
            </a:r>
            <a:r>
              <a:t> is related to </a:t>
            </a:r>
            <a:r>
              <a:rPr b="1">
                <a:solidFill>
                  <a:srgbClr val="7030A0"/>
                </a:solidFill>
              </a:rPr>
              <a:t>place value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5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a:t>
            </a:r>
            <a:r>
              <a:rPr b="1">
                <a:solidFill>
                  <a:srgbClr val="7030A0"/>
                </a:solidFill>
              </a:rPr>
              <a:t>expanded notation</a:t>
            </a:r>
            <a:r>
              <a:t> help in adding or subtracting numbers?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Expanded notation</a:t>
            </a:r>
            <a:r>
              <a:t> can help in adding or subtracting numbers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expanded notation.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5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5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expanded notation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310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expanded notation...</a:t>
            </a:r>
            <a:r>
              <a:rPr i="1"/>
              <a:t>
From this visual, I can infer… </a:t>
            </a:r>
            <a:r>
              <a:rPr i="0"/>
              <a:t>(use </a:t>
            </a:r>
            <a:r>
              <a:rPr b="1">
                <a:solidFill>
                  <a:srgbClr val="7030A0"/>
                </a:solidFill>
              </a:rPr>
              <a:t>expanded notation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expanded notation</a:t>
            </a:r>
            <a:r>
              <a:t>.
Include 3-5 other vocabulary words in your paragraph. You may include the following stems:​
</a:t>
            </a:r>
            <a:r>
              <a:rPr i="1"/>
              <a:t>•   </a:t>
            </a:r>
            <a:r>
              <a:rPr i="1" b="1">
                <a:solidFill>
                  <a:srgbClr val="7030A0"/>
                </a:solidFill>
              </a:rPr>
              <a:t>Expanded notation</a:t>
            </a:r>
            <a:r>
              <a:rPr i="1"/>
              <a:t> is...
</a:t>
            </a:r>
            <a:r>
              <a:rPr i="1"/>
              <a:t>•   </a:t>
            </a:r>
            <a:r>
              <a:rPr i="1" b="1">
                <a:solidFill>
                  <a:srgbClr val="7030A0"/>
                </a:solidFill>
              </a:rPr>
              <a:t>Expanded notation</a:t>
            </a:r>
            <a:r>
              <a:rPr i="1"/>
              <a:t> is related to </a:t>
            </a:r>
            <a:r>
              <a:rPr i="1" b="1">
                <a:solidFill>
                  <a:srgbClr val="7030A0"/>
                </a:solidFill>
              </a:rPr>
              <a:t>place value</a:t>
            </a:r>
            <a:r>
              <a:rPr i="1"/>
              <a:t> because...
</a:t>
            </a:r>
            <a:r>
              <a:rPr i="1"/>
              <a:t>•   </a:t>
            </a:r>
            <a:r>
              <a:rPr i="1" b="1">
                <a:solidFill>
                  <a:srgbClr val="7030A0"/>
                </a:solidFill>
              </a:rPr>
              <a:t>Expanded notation</a:t>
            </a:r>
            <a:r>
              <a:rPr i="1"/>
              <a:t> can help in adding or subtracting numbers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305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expanded notation.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expanded notation help in adding or subtracting numbers? </a:t>
            </a:r>
            <a:r>
              <a:t>
</a:t>
            </a:r>
            <a:r>
              <a:rPr i="1"/>
              <a:t>Expanded notation can help in adding or subtracting numbers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305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10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expanded notation help in adding or subtracting numbers?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305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0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5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expanded notation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Expanded notation</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