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2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2e02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2e08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 está relacionado con 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¿Qué es algo por lo que quieres </a:t>
            </a:r>
            <a:r>
              <a:rPr b="1" sz="2000">
                <a:solidFill>
                  <a:srgbClr val="7030A0"/>
                </a:solidFill>
              </a:rPr>
              <a:t>ahorrar</a:t>
            </a:r>
            <a:r>
              <a:rPr b="1" sz="2000"/>
              <a:t>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quiero </a:t>
            </a:r>
            <a:r>
              <a:rPr b="1" sz="2000" i="1">
                <a:solidFill>
                  <a:srgbClr val="7030A0"/>
                </a:solidFill>
              </a:rPr>
              <a:t>ahorrar</a:t>
            </a:r>
            <a:r>
              <a:rPr i="1"/>
              <a:t> para...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2e08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2e02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8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algo por lo que quieres </a:t>
            </a:r>
            <a:r>
              <a:rPr b="1">
                <a:solidFill>
                  <a:srgbClr val="7030A0"/>
                </a:solidFill>
              </a:rPr>
              <a:t>ahorrar</a:t>
            </a:r>
            <a:r>
              <a:t>? ¿Por qué?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quiero </a:t>
            </a:r>
            <a:r>
              <a:rPr b="1">
                <a:solidFill>
                  <a:srgbClr val="7030A0"/>
                </a:solidFill>
              </a:rPr>
              <a:t>ahorrar</a:t>
            </a:r>
            <a:r>
              <a:t> para...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8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ahorros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8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ahorros.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8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2e08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2e08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8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2e02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8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ahorros...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8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8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.
Incluye otras 3-5 palabras de vocabulario en tu párrafo. Puedes incluir los siguientes inicios de oración:​
​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ahorros</a:t>
            </a:r>
            <a:r>
              <a:rPr i="1"/>
              <a:t> son...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ahorro</a:t>
            </a:r>
            <a:r>
              <a:rPr i="1"/>
              <a:t> está relacionado con un </a:t>
            </a:r>
            <a:r>
              <a:rPr i="1" b="1">
                <a:solidFill>
                  <a:srgbClr val="7030A0"/>
                </a:solidFill>
              </a:rPr>
              <a:t>depósito</a:t>
            </a:r>
            <a:r>
              <a:rPr i="1"/>
              <a:t> porque...
</a:t>
            </a:r>
            <a:r>
              <a:rPr i="1"/>
              <a:t>•   Yo quiero </a:t>
            </a:r>
            <a:r>
              <a:rPr i="1" b="1">
                <a:solidFill>
                  <a:srgbClr val="7030A0"/>
                </a:solidFill>
              </a:rPr>
              <a:t>ahorrar</a:t>
            </a:r>
            <a:r>
              <a:rPr i="1"/>
              <a:t> para...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2e08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ahorros.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¿Qué es algo por lo que quieres ahorrar? ¿Por qué?</a:t>
            </a:r>
            <a:r>
              <a:t>
</a:t>
            </a:r>
            <a:r>
              <a:rPr i="1"/>
              <a:t>Yo quiero ahorrar para...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2e08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2e02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¿Qué es algo por lo que quieres </a:t>
            </a:r>
            <a:r>
              <a:rPr b="1" sz="2800">
                <a:solidFill>
                  <a:srgbClr val="7030A0"/>
                </a:solidFill>
              </a:rPr>
              <a:t>ahorrar</a:t>
            </a:r>
            <a:r>
              <a:rPr b="1" sz="2800"/>
              <a:t>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2e08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2e02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8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2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2e08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 son...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