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09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forma estándar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forma estándar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2e09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2e06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es importante para la </a:t>
            </a:r>
            <a:r>
              <a:rPr b="1">
                <a:solidFill>
                  <a:srgbClr val="7030A0"/>
                </a:solidFill>
              </a:rPr>
              <a:t>forma estándar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es importante para la </a:t>
            </a:r>
            <a:r>
              <a:rPr b="1">
                <a:solidFill>
                  <a:srgbClr val="7030A0"/>
                </a:solidFill>
              </a:rPr>
              <a:t>forma estándar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puedes usar el </a:t>
            </a:r>
            <a:r>
              <a:rPr b="1" sz="2000">
                <a:solidFill>
                  <a:srgbClr val="7030A0"/>
                </a:solidFill>
              </a:rPr>
              <a:t>valor de posición</a:t>
            </a:r>
            <a:r>
              <a:rPr b="1" sz="2000"/>
              <a:t> para ayudarte a sumar?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puedo usar el </a:t>
            </a:r>
            <a:r>
              <a:rPr b="1" sz="2000" i="1">
                <a:solidFill>
                  <a:srgbClr val="7030A0"/>
                </a:solidFill>
              </a:rPr>
              <a:t>valor de posición</a:t>
            </a:r>
            <a:r>
              <a:rPr i="1"/>
              <a:t> para ayudarme a sumar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2e06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2e09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06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puedes usar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para ayudarte a sumar?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puedo usar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para ayudarme a sumar por...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valor de posición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valor de posición.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6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2e06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2e06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6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2e09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valor de posición...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valor de </a:t>
            </a:r>
            <a:r>
              <a:rPr i="1" b="1">
                <a:solidFill>
                  <a:srgbClr val="7030A0"/>
                </a:solidFill>
              </a:rPr>
              <a:t>valor de posición</a:t>
            </a:r>
            <a:r>
              <a:rPr i="1"/>
              <a:t> es...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valor de posición</a:t>
            </a:r>
            <a:r>
              <a:rPr i="1"/>
              <a:t> es importante para la </a:t>
            </a:r>
            <a:r>
              <a:rPr i="1" b="1">
                <a:solidFill>
                  <a:srgbClr val="7030A0"/>
                </a:solidFill>
              </a:rPr>
              <a:t>forma estándar</a:t>
            </a:r>
            <a:r>
              <a:rPr i="1"/>
              <a:t> porque...
</a:t>
            </a:r>
            <a:r>
              <a:rPr i="1"/>
              <a:t>•   Yo puedo usar el </a:t>
            </a:r>
            <a:r>
              <a:rPr i="1" b="1">
                <a:solidFill>
                  <a:srgbClr val="7030A0"/>
                </a:solidFill>
              </a:rPr>
              <a:t>valor de posición</a:t>
            </a:r>
            <a:r>
              <a:rPr i="1"/>
              <a:t> para ayudarme a sumar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2e06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valor de posición.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puedes usar el valor de posición para ayudarte a sumar?</a:t>
            </a:r>
            <a:r>
              <a:t>
</a:t>
            </a:r>
            <a:r>
              <a:rPr i="1"/>
              <a:t>Yo puedo usar el valor de posición para ayudarme a sumar por...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2e06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2e09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puedes usar el </a:t>
            </a:r>
            <a:r>
              <a:rPr b="1" sz="2800">
                <a:solidFill>
                  <a:srgbClr val="7030A0"/>
                </a:solidFill>
              </a:rPr>
              <a:t>valor de posición</a:t>
            </a:r>
            <a:r>
              <a:rPr b="1" sz="2800"/>
              <a:t> para ayudarte a sumar?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2e06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2e09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6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9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2e06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valor de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