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son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gastos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</a:t>
            </a:r>
            <a:r>
              <a:rPr b="1" sz="2000">
                <a:solidFill>
                  <a:srgbClr val="7030A0"/>
                </a:solidFill>
              </a:rPr>
              <a:t>darias un préstamo</a:t>
            </a:r>
            <a:r>
              <a:rPr b="1" sz="2000"/>
              <a:t> a alguien?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</a:t>
            </a:r>
            <a:r>
              <a:rPr b="1" sz="2000" i="1">
                <a:solidFill>
                  <a:srgbClr val="7030A0"/>
                </a:solidFill>
              </a:rPr>
              <a:t>daria un préstamo</a:t>
            </a:r>
            <a:r>
              <a:rPr i="1"/>
              <a:t> a alguien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</a:t>
            </a:r>
            <a:r>
              <a:rPr b="1">
                <a:solidFill>
                  <a:srgbClr val="7030A0"/>
                </a:solidFill>
              </a:rPr>
              <a:t>darias un préstamo</a:t>
            </a:r>
            <a:r>
              <a:t> a alguien?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</a:t>
            </a:r>
            <a:r>
              <a:rPr b="1">
                <a:solidFill>
                  <a:srgbClr val="7030A0"/>
                </a:solidFill>
              </a:rPr>
              <a:t>daria un préstamo</a:t>
            </a:r>
            <a:r>
              <a:t> a alguien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dar un 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1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dar un 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son...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están relacionados con los </a:t>
            </a:r>
            <a:r>
              <a:rPr i="1" b="1">
                <a:solidFill>
                  <a:srgbClr val="7030A0"/>
                </a:solidFill>
              </a:rPr>
              <a:t>gastos</a:t>
            </a:r>
            <a:r>
              <a:rPr i="1"/>
              <a:t> porque...
</a:t>
            </a:r>
            <a:r>
              <a:rPr i="1"/>
              <a:t>•   Yo </a:t>
            </a:r>
            <a:r>
              <a:rPr i="1" b="1">
                <a:solidFill>
                  <a:srgbClr val="7030A0"/>
                </a:solidFill>
              </a:rPr>
              <a:t>daria un préstamo</a:t>
            </a:r>
            <a:r>
              <a:rPr i="1"/>
              <a:t> a alguien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dar un 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darias un préstamo a alguien?</a:t>
            </a:r>
            <a:r>
              <a:t>
</a:t>
            </a:r>
            <a:r>
              <a:rPr i="1"/>
              <a:t>Yo daria un préstamo a alguien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</a:t>
            </a:r>
            <a:r>
              <a:rPr b="1" sz="2800">
                <a:solidFill>
                  <a:srgbClr val="7030A0"/>
                </a:solidFill>
              </a:rPr>
              <a:t>darias un préstamo</a:t>
            </a:r>
            <a:r>
              <a:rPr b="1" sz="2800"/>
              <a:t> a alguien?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