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1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regla de una yarda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regla de una yarda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1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regla de una yarda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regla de una yarda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sería importante saber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de un objeto?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Sería importante saber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de un objeto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5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sería importante saber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Sería importante saber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1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regla de una yarda</a:t>
            </a:r>
            <a:r>
              <a:rPr i="1"/>
              <a:t> porque...
</a:t>
            </a:r>
            <a:r>
              <a:rPr i="1"/>
              <a:t>•   Sería importante saber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5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sería importante saber la longitud de un objeto?</a:t>
            </a:r>
            <a:r>
              <a:t>
</a:t>
            </a:r>
            <a:r>
              <a:rPr i="1"/>
              <a:t>Sería importante saber la longitud de un objeto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sería importante saber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de un objeto?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5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